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notesSlides/_rels/notesSlide76.xml.rels" ContentType="application/vnd.openxmlformats-package.relationships+xml"/>
  <Override PartName="/ppt/notesSlides/notesSlide76.xml" ContentType="application/vnd.openxmlformats-officedocument.presentationml.notesSlide+xml"/>
  <Override PartName="/ppt/_rels/presentation.xml.rels" ContentType="application/vnd.openxmlformats-package.relationships+xml"/>
  <Override PartName="/ppt/media/image532.png" ContentType="image/png"/>
  <Override PartName="/ppt/media/image531.png" ContentType="image/png"/>
  <Override PartName="/ppt/media/image530.png" ContentType="image/png"/>
  <Override PartName="/ppt/media/image522.png" ContentType="image/png"/>
  <Override PartName="/ppt/media/image521.png" ContentType="image/png"/>
  <Override PartName="/ppt/media/image520.png" ContentType="image/png"/>
  <Override PartName="/ppt/media/image512.png" ContentType="image/png"/>
  <Override PartName="/ppt/media/image511.png" ContentType="image/png"/>
  <Override PartName="/ppt/media/image510.png" ContentType="image/png"/>
  <Override PartName="/ppt/media/image502.png" ContentType="image/png"/>
  <Override PartName="/ppt/media/image501.png" ContentType="image/png"/>
  <Override PartName="/ppt/media/image500.png" ContentType="image/png"/>
  <Override PartName="/ppt/media/image415.png" ContentType="image/png"/>
  <Override PartName="/ppt/media/image386.png" ContentType="image/png"/>
  <Override PartName="/ppt/media/image414.png" ContentType="image/png"/>
  <Override PartName="/ppt/media/image385.png" ContentType="image/png"/>
  <Override PartName="/ppt/media/image413.png" ContentType="image/png"/>
  <Override PartName="/ppt/media/image384.png" ContentType="image/png"/>
  <Override PartName="/ppt/media/image412.png" ContentType="image/png"/>
  <Override PartName="/ppt/media/image383.png" ContentType="image/png"/>
  <Override PartName="/ppt/media/image411.png" ContentType="image/png"/>
  <Override PartName="/ppt/media/image382.png" ContentType="image/png"/>
  <Override PartName="/ppt/media/image410.png" ContentType="image/png"/>
  <Override PartName="/ppt/media/image381.png" ContentType="image/png"/>
  <Override PartName="/ppt/media/image405.png" ContentType="image/png"/>
  <Override PartName="/ppt/media/image541.png" ContentType="image/png"/>
  <Override PartName="/ppt/media/image404.png" ContentType="image/png"/>
  <Override PartName="/ppt/media/image540.png" ContentType="image/png"/>
  <Override PartName="/ppt/media/image403.png" ContentType="image/png"/>
  <Override PartName="/ppt/media/image402.png" ContentType="image/png"/>
  <Override PartName="/ppt/media/image401.png" ContentType="image/png"/>
  <Override PartName="/ppt/media/image400.png" ContentType="image/png"/>
  <Override PartName="/ppt/media/image379.png" ContentType="image/png"/>
  <Override PartName="/ppt/media/image378.png" ContentType="image/png"/>
  <Override PartName="/ppt/media/image377.png" ContentType="image/png"/>
  <Override PartName="/ppt/media/image376.png" ContentType="image/png"/>
  <Override PartName="/ppt/media/image369.png" ContentType="image/png"/>
  <Override PartName="/ppt/media/image368.png" ContentType="image/png"/>
  <Override PartName="/ppt/media/image367.png" ContentType="image/png"/>
  <Override PartName="/ppt/media/image366.png" ContentType="image/png"/>
  <Override PartName="/ppt/media/image472.png" ContentType="image/png"/>
  <Override PartName="/ppt/media/image335.png" ContentType="image/png"/>
  <Override PartName="/ppt/media/image297.png" ContentType="image/png"/>
  <Override PartName="/ppt/media/image471.png" ContentType="image/png"/>
  <Override PartName="/ppt/media/image334.png" ContentType="image/png"/>
  <Override PartName="/ppt/media/image296.png" ContentType="image/png"/>
  <Override PartName="/ppt/media/image470.png" ContentType="image/png"/>
  <Override PartName="/ppt/media/image333.png" ContentType="image/png"/>
  <Override PartName="/ppt/media/image295.png" ContentType="image/png"/>
  <Override PartName="/ppt/media/image332.png" ContentType="image/png"/>
  <Override PartName="/ppt/media/image294.png" ContentType="image/png"/>
  <Override PartName="/ppt/media/image479.png" ContentType="image/png"/>
  <Override PartName="/ppt/media/image331.png" ContentType="image/png"/>
  <Override PartName="/ppt/media/image293.png" ContentType="image/png"/>
  <Override PartName="/ppt/media/image478.png" ContentType="image/png"/>
  <Override PartName="/ppt/media/image330.png" ContentType="image/png"/>
  <Override PartName="/ppt/media/image292.png" ContentType="image/png"/>
  <Override PartName="/ppt/media/image477.png" ContentType="image/png"/>
  <Override PartName="/ppt/media/image291.png" ContentType="image/png"/>
  <Override PartName="/ppt/media/image476.png" ContentType="image/png"/>
  <Override PartName="/ppt/media/image290.png" ContentType="image/png"/>
  <Override PartName="/ppt/media/image475.png" ContentType="image/png"/>
  <Override PartName="/ppt/media/image462.png" ContentType="image/png"/>
  <Override PartName="/ppt/media/image94.png" ContentType="image/png"/>
  <Override PartName="/ppt/media/image325.png" ContentType="image/png"/>
  <Override PartName="/ppt/media/image8.png" ContentType="image/png"/>
  <Override PartName="/ppt/media/image287.png" ContentType="image/png"/>
  <Override PartName="/ppt/media/image461.png" ContentType="image/png"/>
  <Override PartName="/ppt/media/image93.png" ContentType="image/png"/>
  <Override PartName="/ppt/media/image324.png" ContentType="image/png"/>
  <Override PartName="/ppt/media/image7.png" ContentType="image/png"/>
  <Override PartName="/ppt/media/image286.png" ContentType="image/png"/>
  <Override PartName="/ppt/media/image460.png" ContentType="image/png"/>
  <Override PartName="/ppt/media/image92.png" ContentType="image/png"/>
  <Override PartName="/ppt/media/image323.png" ContentType="image/png"/>
  <Override PartName="/ppt/media/image6.png" ContentType="image/png"/>
  <Override PartName="/ppt/media/image285.png" ContentType="image/png"/>
  <Override PartName="/ppt/media/image322.png" ContentType="image/png"/>
  <Override PartName="/ppt/media/image5.png" ContentType="image/png"/>
  <Override PartName="/ppt/media/image284.png" ContentType="image/png"/>
  <Override PartName="/ppt/media/image469.png" ContentType="image/png"/>
  <Override PartName="/ppt/media/image321.png" ContentType="image/png"/>
  <Override PartName="/ppt/media/image4.png" ContentType="image/png"/>
  <Override PartName="/ppt/media/image283.png" ContentType="image/png"/>
  <Override PartName="/ppt/media/image468.png" ContentType="image/png"/>
  <Override PartName="/ppt/media/image320.png" ContentType="image/png"/>
  <Override PartName="/ppt/media/image3.png" ContentType="image/png"/>
  <Override PartName="/ppt/media/image282.png" ContentType="image/png"/>
  <Override PartName="/ppt/media/image99.png" ContentType="image/png"/>
  <Override PartName="/ppt/media/image467.png" ContentType="image/png"/>
  <Override PartName="/ppt/media/image281.png" ContentType="image/png"/>
  <Override PartName="/ppt/media/image98.png" ContentType="image/png"/>
  <Override PartName="/ppt/media/image466.png" ContentType="image/png"/>
  <Override PartName="/ppt/media/image280.png" ContentType="image/png"/>
  <Override PartName="/ppt/media/image97.png" ContentType="image/png"/>
  <Override PartName="/ppt/media/image465.png" ContentType="image/png"/>
  <Override PartName="/ppt/media/image452.png" ContentType="image/png"/>
  <Override PartName="/ppt/media/image84.png" ContentType="image/png"/>
  <Override PartName="/ppt/media/image315.png" ContentType="image/png"/>
  <Override PartName="/ppt/media/image277.png" ContentType="image/png"/>
  <Override PartName="/ppt/media/image451.png" ContentType="image/png"/>
  <Override PartName="/ppt/media/image83.png" ContentType="image/png"/>
  <Override PartName="/ppt/media/image314.png" ContentType="image/png"/>
  <Override PartName="/ppt/media/image276.png" ContentType="image/png"/>
  <Override PartName="/ppt/media/image450.png" ContentType="image/png"/>
  <Override PartName="/ppt/media/image82.png" ContentType="image/png"/>
  <Override PartName="/ppt/media/image313.png" ContentType="image/png"/>
  <Override PartName="/ppt/media/image275.png" ContentType="image/png"/>
  <Override PartName="/ppt/media/image312.png" ContentType="image/png"/>
  <Override PartName="/ppt/media/image274.png" ContentType="image/png"/>
  <Override PartName="/ppt/media/image459.png" ContentType="image/png"/>
  <Override PartName="/ppt/media/image311.png" ContentType="image/png"/>
  <Override PartName="/ppt/media/image273.png" ContentType="image/png"/>
  <Override PartName="/ppt/media/image458.png" ContentType="image/png"/>
  <Override PartName="/ppt/media/image310.png" ContentType="image/png"/>
  <Override PartName="/ppt/media/image272.png" ContentType="image/png"/>
  <Override PartName="/ppt/media/image89.png" ContentType="image/png"/>
  <Override PartName="/ppt/media/image457.png" ContentType="image/png"/>
  <Override PartName="/ppt/media/image271.png" ContentType="image/png"/>
  <Override PartName="/ppt/media/image88.png" ContentType="image/png"/>
  <Override PartName="/ppt/media/image456.png" ContentType="image/png"/>
  <Override PartName="/ppt/media/image270.png" ContentType="image/png"/>
  <Override PartName="/ppt/media/image87.png" ContentType="image/png"/>
  <Override PartName="/ppt/media/image455.png" ContentType="image/png"/>
  <Override PartName="/ppt/media/image442.png" ContentType="image/png"/>
  <Override PartName="/ppt/media/image74.png" ContentType="image/png"/>
  <Override PartName="/ppt/media/image305.png" ContentType="image/png"/>
  <Override PartName="/ppt/media/image267.png" ContentType="image/png"/>
  <Override PartName="/ppt/media/image441.png" ContentType="image/png"/>
  <Override PartName="/ppt/media/image73.png" ContentType="image/png"/>
  <Override PartName="/ppt/media/image304.png" ContentType="image/png"/>
  <Override PartName="/ppt/media/image266.png" ContentType="image/png"/>
  <Override PartName="/ppt/media/image440.png" ContentType="image/png"/>
  <Override PartName="/ppt/media/image72.png" ContentType="image/png"/>
  <Override PartName="/ppt/media/image303.png" ContentType="image/png"/>
  <Override PartName="/ppt/media/image265.png" ContentType="image/png"/>
  <Override PartName="/ppt/media/image302.png" ContentType="image/png"/>
  <Override PartName="/ppt/media/image264.png" ContentType="image/png"/>
  <Override PartName="/ppt/media/image449.png" ContentType="image/png"/>
  <Override PartName="/ppt/media/image301.png" ContentType="image/png"/>
  <Override PartName="/ppt/media/image263.png" ContentType="image/png"/>
  <Override PartName="/ppt/media/image448.png" ContentType="image/png"/>
  <Override PartName="/ppt/media/image300.png" ContentType="image/png"/>
  <Override PartName="/ppt/media/image262.png" ContentType="image/png"/>
  <Override PartName="/ppt/media/image79.png" ContentType="image/png"/>
  <Override PartName="/ppt/media/image447.png" ContentType="image/png"/>
  <Override PartName="/ppt/media/image261.png" ContentType="image/png"/>
  <Override PartName="/ppt/media/image78.png" ContentType="image/png"/>
  <Override PartName="/ppt/media/image446.png" ContentType="image/png"/>
  <Override PartName="/ppt/media/image260.png" ContentType="image/png"/>
  <Override PartName="/ppt/media/image77.png" ContentType="image/png"/>
  <Override PartName="/ppt/media/image445.png" ContentType="image/png"/>
  <Override PartName="/ppt/media/image429.png" ContentType="image/png"/>
  <Override PartName="/ppt/media/image244.png" ContentType="image/png"/>
  <Override PartName="/ppt/media/image126.png" ContentType="image/png"/>
  <Override PartName="/ppt/media/image497.png" ContentType="image/png"/>
  <Override PartName="/ppt/media/image194.png" ContentType="image/png"/>
  <Override PartName="/ppt/media/image428.png" ContentType="image/png"/>
  <Override PartName="/ppt/media/image243.png" ContentType="image/png"/>
  <Override PartName="/ppt/media/image125.png" ContentType="image/png"/>
  <Override PartName="/ppt/media/image496.png" ContentType="image/png"/>
  <Override PartName="/ppt/media/image359.png" ContentType="image/png"/>
  <Override PartName="/ppt/media/image193.png" ContentType="image/png"/>
  <Override PartName="/ppt/media/image427.png" ContentType="image/png"/>
  <Override PartName="/ppt/media/image59.png" ContentType="image/png"/>
  <Override PartName="/ppt/media/image242.png" ContentType="image/png"/>
  <Override PartName="/ppt/media/image389.png" ContentType="image/png"/>
  <Override PartName="/ppt/media/image418.png" ContentType="image/png"/>
  <Override PartName="/ppt/media/image124.png" ContentType="image/png"/>
  <Override PartName="/ppt/media/image495.png" ContentType="image/png"/>
  <Override PartName="/ppt/media/image358.png" ContentType="image/png"/>
  <Override PartName="/ppt/media/image192.png" ContentType="image/png"/>
  <Override PartName="/ppt/media/image426.png" ContentType="image/png"/>
  <Override PartName="/ppt/media/image58.png" ContentType="image/png"/>
  <Override PartName="/ppt/media/image241.png" ContentType="image/png"/>
  <Override PartName="/ppt/media/image388.png" ContentType="image/png"/>
  <Override PartName="/ppt/media/image417.png" ContentType="image/png"/>
  <Override PartName="/ppt/media/image123.png" ContentType="image/png"/>
  <Override PartName="/ppt/media/image779.png" ContentType="image/png"/>
  <Override PartName="/ppt/media/image494.png" ContentType="image/png"/>
  <Override PartName="/ppt/media/image357.png" ContentType="image/png"/>
  <Override PartName="/ppt/media/image191.png" ContentType="image/png"/>
  <Override PartName="/ppt/media/image425.png" ContentType="image/png"/>
  <Override PartName="/ppt/media/image57.png" ContentType="image/png"/>
  <Override PartName="/ppt/media/image240.png" ContentType="image/png"/>
  <Override PartName="/ppt/media/image387.png" ContentType="image/png"/>
  <Override PartName="/ppt/media/image416.png" ContentType="image/png"/>
  <Override PartName="/ppt/media/image122.png" ContentType="image/png"/>
  <Override PartName="/ppt/media/image778.png" ContentType="image/png"/>
  <Override PartName="/ppt/media/image493.png" ContentType="image/png"/>
  <Override PartName="/ppt/media/image356.png" ContentType="image/png"/>
  <Override PartName="/ppt/media/image190.png" ContentType="image/png"/>
  <Override PartName="/ppt/media/image487.png" ContentType="image/png"/>
  <Override PartName="/ppt/media/image184.png" ContentType="image/png"/>
  <Override PartName="/ppt/media/image486.png" ContentType="image/png"/>
  <Override PartName="/ppt/media/image349.png" ContentType="image/png"/>
  <Override PartName="/ppt/media/image183.png" ContentType="image/png"/>
  <Override PartName="/ppt/media/image485.png" ContentType="image/png"/>
  <Override PartName="/ppt/media/image348.png" ContentType="image/png"/>
  <Override PartName="/ppt/media/image182.png" ContentType="image/png"/>
  <Override PartName="/ppt/media/image113.png" ContentType="image/png"/>
  <Override PartName="/ppt/media/image769.png" ContentType="image/png"/>
  <Override PartName="/ppt/media/image484.png" ContentType="image/png"/>
  <Override PartName="/ppt/media/image347.png" ContentType="image/png"/>
  <Override PartName="/ppt/media/image181.png" ContentType="image/png"/>
  <Override PartName="/ppt/media/image112.png" ContentType="image/png"/>
  <Override PartName="/ppt/media/image768.png" ContentType="image/png"/>
  <Override PartName="/ppt/media/image483.png" ContentType="image/png"/>
  <Override PartName="/ppt/media/image346.png" ContentType="image/png"/>
  <Override PartName="/ppt/media/image180.png" ContentType="image/png"/>
  <Override PartName="/ppt/media/image174.png" ContentType="image/png"/>
  <Override PartName="/ppt/media/image339.png" ContentType="image/png"/>
  <Override PartName="/ppt/media/image173.png" ContentType="image/png"/>
  <Override PartName="/ppt/media/image338.png" ContentType="image/png"/>
  <Override PartName="/ppt/media/image172.png" ContentType="image/png"/>
  <Override PartName="/ppt/media/image103.png" ContentType="image/png"/>
  <Override PartName="/ppt/media/image759.png" ContentType="image/png"/>
  <Override PartName="/ppt/media/image474.png" ContentType="image/png"/>
  <Override PartName="/ppt/media/image337.png" ContentType="image/png"/>
  <Override PartName="/ppt/media/image299.png" ContentType="image/png"/>
  <Override PartName="/ppt/media/image171.png" ContentType="image/png"/>
  <Override PartName="/ppt/media/image102.png" ContentType="image/png"/>
  <Override PartName="/ppt/media/image758.png" ContentType="image/png"/>
  <Override PartName="/ppt/media/image473.png" ContentType="image/png"/>
  <Override PartName="/ppt/media/image336.png" ContentType="image/png"/>
  <Override PartName="/ppt/media/image298.png" ContentType="image/png"/>
  <Override PartName="/ppt/media/image170.png" ContentType="image/png"/>
  <Override PartName="/ppt/media/image1.jpeg" ContentType="image/jpeg"/>
  <Override PartName="/ppt/media/image492.png" ContentType="image/png"/>
  <Override PartName="/ppt/media/image355.png" ContentType="image/png"/>
  <Override PartName="/ppt/media/image29.png" ContentType="image/png"/>
  <Override PartName="/ppt/media/image212.png" ContentType="image/png"/>
  <Override PartName="/ppt/media/image691.png" ContentType="image/png"/>
  <Override PartName="/ppt/media/image96.png" ContentType="image/png"/>
  <Override PartName="/ppt/media/image464.png" ContentType="image/png"/>
  <Override PartName="/ppt/media/image491.png" ContentType="image/png"/>
  <Override PartName="/ppt/media/image354.png" ContentType="image/png"/>
  <Override PartName="/ppt/media/image28.png" ContentType="image/png"/>
  <Override PartName="/ppt/media/image211.png" ContentType="image/png"/>
  <Override PartName="/ppt/media/image690.png" ContentType="image/png"/>
  <Override PartName="/ppt/media/image490.png" ContentType="image/png"/>
  <Override PartName="/ppt/media/image353.png" ContentType="image/png"/>
  <Override PartName="/ppt/media/image228.png" ContentType="image/png"/>
  <Override PartName="/ppt/media/image229.png" ContentType="image/png"/>
  <Override PartName="/ppt/media/image537.png" ContentType="image/png"/>
  <Override PartName="/ppt/media/image234.png" ContentType="image/png"/>
  <Override PartName="/ppt/media/image538.png" ContentType="image/png"/>
  <Override PartName="/ppt/media/image235.png" ContentType="image/png"/>
  <Override PartName="/ppt/media/image539.png" ContentType="image/png"/>
  <Override PartName="/ppt/media/image236.png" ContentType="image/png"/>
  <Override PartName="/ppt/media/image237.png" ContentType="image/png"/>
  <Override PartName="/ppt/media/image238.png" ContentType="image/png"/>
  <Override PartName="/ppt/media/image239.png" ContentType="image/png"/>
  <Override PartName="/ppt/media/image409.png" ContentType="image/png"/>
  <Override PartName="/ppt/media/image380.png" ContentType="image/png"/>
  <Override PartName="/ppt/media/image546.png" ContentType="image/png"/>
  <Override PartName="/ppt/media/image246.png" ContentType="image/png"/>
  <Override PartName="/ppt/media/image549.png" ContentType="image/png"/>
  <Override PartName="/ppt/media/image247.png" ContentType="image/png"/>
  <Override PartName="/ppt/media/image248.png" ContentType="image/png"/>
  <Override PartName="/ppt/media/image249.png" ContentType="image/png"/>
  <Override PartName="/ppt/media/image419.png" ContentType="image/png"/>
  <Override PartName="/ppt/media/image556.png" ContentType="image/png"/>
  <Override PartName="/ppt/media/image255.png" ContentType="image/png"/>
  <Override PartName="/ppt/media/image558.png" ContentType="image/png"/>
  <Override PartName="/ppt/media/image256.png" ContentType="image/png"/>
  <Override PartName="/ppt/media/image559.png" ContentType="image/png"/>
  <Override PartName="/ppt/media/image257.png" ContentType="image/png"/>
  <Override PartName="/ppt/media/image547.png" ContentType="image/png"/>
  <Override PartName="/ppt/media/image548.png" ContentType="image/png"/>
  <Override PartName="/ppt/media/image245.png" ContentType="image/png"/>
  <Override PartName="/ppt/media/image557.png" ContentType="image/png"/>
  <Override PartName="/ppt/media/image563.png" ContentType="image/png"/>
  <Override PartName="/ppt/media/image601.png" ContentType="image/png"/>
  <Override PartName="/ppt/media/image729.png" ContentType="image/png"/>
  <Override PartName="/ppt/media/image101.png" ContentType="image/png"/>
  <Override PartName="/ppt/media/image757.png" ContentType="image/png"/>
  <Override PartName="/ppt/media/image591.png" ContentType="image/png"/>
  <Override PartName="/ppt/media/image564.png" ContentType="image/png"/>
  <Override PartName="/ppt/media/image602.png" ContentType="image/png"/>
  <Override PartName="/ppt/media/image565.png" ContentType="image/png"/>
  <Override PartName="/ppt/media/image603.png" ContentType="image/png"/>
  <Override PartName="/ppt/media/image566.png" ContentType="image/png"/>
  <Override PartName="/ppt/media/image390.png" ContentType="image/png"/>
  <Override PartName="/ppt/media/image604.png" ContentType="image/png"/>
  <Override PartName="/ppt/media/image567.png" ContentType="image/png"/>
  <Override PartName="/ppt/media/image391.png" ContentType="image/png"/>
  <Override PartName="/ppt/media/image605.png" ContentType="image/png"/>
  <Override PartName="/ppt/media/image568.png" ContentType="image/png"/>
  <Override PartName="/ppt/media/image392.png" ContentType="image/png"/>
  <Override PartName="/ppt/media/image606.png" ContentType="image/png"/>
  <Override PartName="/ppt/media/image569.png" ContentType="image/png"/>
  <Override PartName="/ppt/media/image393.png" ContentType="image/png"/>
  <Override PartName="/ppt/media/image607.png" ContentType="image/png"/>
  <Override PartName="/ppt/media/image110.png" ContentType="image/png"/>
  <Override PartName="/ppt/media/image766.png" ContentType="image/png"/>
  <Override PartName="/ppt/media/image573.png" ContentType="image/png"/>
  <Override PartName="/ppt/media/image611.png" ContentType="image/png"/>
  <Override PartName="/ppt/media/image739.png" ContentType="image/png"/>
  <Override PartName="/ppt/media/image111.png" ContentType="image/png"/>
  <Override PartName="/ppt/media/image767.png" ContentType="image/png"/>
  <Override PartName="/ppt/media/image574.png" ContentType="image/png"/>
  <Override PartName="/ppt/media/image612.png" ContentType="image/png"/>
  <Override PartName="/ppt/media/image575.png" ContentType="image/png"/>
  <Override PartName="/ppt/media/image613.png" ContentType="image/png"/>
  <Override PartName="/ppt/media/image576.png" ContentType="image/png"/>
  <Override PartName="/ppt/media/image614.png" ContentType="image/png"/>
  <Override PartName="/ppt/media/image577.png" ContentType="image/png"/>
  <Override PartName="/ppt/media/image615.png" ContentType="image/png"/>
  <Override PartName="/ppt/media/image578.png" ContentType="image/png"/>
  <Override PartName="/ppt/media/image616.png" ContentType="image/png"/>
  <Override PartName="/ppt/media/image579.png" ContentType="image/png"/>
  <Override PartName="/ppt/media/image617.png" ContentType="image/png"/>
  <Override PartName="/ppt/media/image585.png" ContentType="image/png"/>
  <Override PartName="/ppt/media/image623.png" ContentType="image/png"/>
  <Override PartName="/ppt/media/image586.png" ContentType="image/png"/>
  <Override PartName="/ppt/media/image624.png" ContentType="image/png"/>
  <Override PartName="/ppt/media/image587.png" ContentType="image/png"/>
  <Override PartName="/ppt/media/image625.png" ContentType="image/png"/>
  <Override PartName="/ppt/media/image588.png" ContentType="image/png"/>
  <Override PartName="/ppt/media/image626.png" ContentType="image/png"/>
  <Override PartName="/ppt/media/image589.png" ContentType="image/png"/>
  <Override PartName="/ppt/media/image627.png" ContentType="image/png"/>
  <Override PartName="/ppt/media/image595.png" ContentType="image/png"/>
  <Override PartName="/ppt/media/image633.png" ContentType="image/png"/>
  <Override PartName="/ppt/media/image596.png" ContentType="image/png"/>
  <Override PartName="/ppt/media/image634.png" ContentType="image/png"/>
  <Override PartName="/ppt/media/image597.png" ContentType="image/png"/>
  <Override PartName="/ppt/media/image635.png" ContentType="image/png"/>
  <Override PartName="/ppt/media/image598.png" ContentType="image/png"/>
  <Override PartName="/ppt/media/image636.png" ContentType="image/png"/>
  <Override PartName="/ppt/media/image600.png" ContentType="image/png"/>
  <Override PartName="/ppt/media/image728.png" ContentType="image/png"/>
  <Override PartName="/ppt/media/image562.png" ContentType="image/png"/>
  <Override PartName="/ppt/media/image599.png" ContentType="image/png"/>
  <Override PartName="/ppt/media/image637.png" ContentType="image/png"/>
  <Override PartName="/ppt/media/image610.png" ContentType="image/png"/>
  <Override PartName="/ppt/media/image572.png" ContentType="image/png"/>
  <Override PartName="/ppt/media/image738.png" ContentType="image/png"/>
  <Override PartName="/ppt/media/image618.png" ContentType="image/png"/>
  <Override PartName="/ppt/media/image233.png" ContentType="image/png"/>
  <Override PartName="/ppt/media/image536.png" ContentType="image/png"/>
  <Override PartName="/ppt/media/image619.png" ContentType="image/png"/>
  <Override PartName="/ppt/media/image150.png" ContentType="image/png"/>
  <Override PartName="/ppt/media/image278.png" ContentType="image/png"/>
  <Override PartName="/ppt/media/image316.png" ContentType="image/png"/>
  <Override PartName="/ppt/media/image620.png" ContentType="image/png"/>
  <Override PartName="/ppt/media/image582.png" ContentType="image/png"/>
  <Override PartName="/ppt/media/image748.png" ContentType="image/png"/>
  <Override PartName="/ppt/media/image621.png" ContentType="image/png"/>
  <Override PartName="/ppt/media/image583.png" ContentType="image/png"/>
  <Override PartName="/ppt/media/image749.png" ContentType="image/png"/>
  <Override PartName="/ppt/media/image622.png" ContentType="image/png"/>
  <Override PartName="/ppt/media/image584.png" ContentType="image/png"/>
  <Override PartName="/ppt/media/image592.png" ContentType="image/png"/>
  <Override PartName="/ppt/media/image630.png" ContentType="image/png"/>
  <Override PartName="/ppt/media/image717.png" ContentType="image/png"/>
  <Override PartName="/ppt/media/image551.png" ContentType="image/png"/>
  <Override PartName="/ppt/media/image714.png" ContentType="image/png"/>
  <Override PartName="/ppt/media/image782.png" ContentType="image/png"/>
  <Override PartName="/ppt/media/image720.png" ContentType="image/png"/>
  <Override PartName="/ppt/media/image721.png" ContentType="image/png"/>
  <Override PartName="/ppt/media/image722.png" ContentType="image/png"/>
  <Override PartName="/ppt/media/image723.png" ContentType="image/png"/>
  <Override PartName="/ppt/media/image724.png" ContentType="image/png"/>
  <Override PartName="/ppt/media/image725.png" ContentType="image/png"/>
  <Override PartName="/ppt/media/image533.png" ContentType="image/png"/>
  <Override PartName="/ppt/media/image726.png" ContentType="image/png"/>
  <Override PartName="/ppt/media/image560.png" ContentType="image/png"/>
  <Override PartName="/ppt/media/image534.png" ContentType="image/png"/>
  <Override PartName="/ppt/media/image727.png" ContentType="image/png"/>
  <Override PartName="/ppt/media/image561.png" ContentType="image/png"/>
  <Override PartName="/ppt/media/image730.png" ContentType="image/png"/>
  <Override PartName="/ppt/media/image731.png" ContentType="image/png"/>
  <Override PartName="/ppt/media/image732.png" ContentType="image/png"/>
  <Override PartName="/ppt/media/image733.png" ContentType="image/png"/>
  <Override PartName="/ppt/media/image734.png" ContentType="image/png"/>
  <Override PartName="/ppt/media/image542.png" ContentType="image/png"/>
  <Override PartName="/ppt/media/image708.png" ContentType="image/png"/>
  <Override PartName="/ppt/media/image735.png" ContentType="image/png"/>
  <Override PartName="/ppt/media/image543.png" ContentType="image/png"/>
  <Override PartName="/ppt/media/image709.png" ContentType="image/png"/>
  <Override PartName="/ppt/media/image406.png" ContentType="image/png"/>
  <Override PartName="/ppt/media/image736.png" ContentType="image/png"/>
  <Override PartName="/ppt/media/image570.png" ContentType="image/png"/>
  <Override PartName="/ppt/media/image631.png" ContentType="image/png"/>
  <Override PartName="/ppt/media/image593.png" ContentType="image/png"/>
  <Override PartName="/ppt/media/image544.png" ContentType="image/png"/>
  <Override PartName="/ppt/media/image407.png" ContentType="image/png"/>
  <Override PartName="/ppt/media/image737.png" ContentType="image/png"/>
  <Override PartName="/ppt/media/image571.png" ContentType="image/png"/>
  <Override PartName="/ppt/media/image632.png" ContentType="image/png"/>
  <Override PartName="/ppt/media/image594.png" ContentType="image/png"/>
  <Override PartName="/ppt/media/image740.png" ContentType="image/png"/>
  <Override PartName="/ppt/media/image741.png" ContentType="image/png"/>
  <Override PartName="/ppt/media/image742.png" ContentType="image/png"/>
  <Override PartName="/ppt/media/image550.png" ContentType="image/png"/>
  <Override PartName="/ppt/media/image716.png" ContentType="image/png"/>
  <Override PartName="/ppt/media/image743.png" ContentType="image/png"/>
  <Override PartName="/ppt/media/image764.png" ContentType="image/png"/>
  <Override PartName="/ppt/media/image765.png" ContentType="image/png"/>
  <Override PartName="/ppt/media/image660.png" ContentType="image/png"/>
  <Override PartName="/ppt/media/image120.png" ContentType="image/png"/>
  <Override PartName="/ppt/media/image776.png" ContentType="image/png"/>
  <Override PartName="/ppt/media/image121.png" ContentType="image/png"/>
  <Override PartName="/ppt/media/image777.png" ContentType="image/png"/>
  <Override PartName="/ppt/media/image670.png" ContentType="image/png"/>
  <Override PartName="/ppt/media/image545.png" ContentType="image/png"/>
  <Override PartName="/ppt/media/image408.png" ContentType="image/png"/>
  <Override PartName="/ppt/media/image744.png" ContentType="image/png"/>
  <Override PartName="/ppt/media/image535.png" ContentType="image/png"/>
  <Override PartName="/ppt/media/image580.png" ContentType="image/png"/>
  <Override PartName="/ppt/media/image746.png" ContentType="image/png"/>
  <Override PartName="/ppt/media/image773.png" ContentType="image/png"/>
  <Override PartName="/ppt/media/image705.png" ContentType="image/png"/>
  <Override PartName="/ppt/media/image552.png" ContentType="image/png"/>
  <Override PartName="/ppt/media/image718.png" ContentType="image/png"/>
  <Override PartName="/ppt/media/image745.png" ContentType="image/png"/>
  <Override PartName="/ppt/media/image640.png" ContentType="image/png"/>
  <Override PartName="/ppt/media/image581.png" ContentType="image/png"/>
  <Override PartName="/ppt/media/image747.png" ContentType="image/png"/>
  <Override PartName="/ppt/media/image774.png" ContentType="image/png"/>
  <Override PartName="/ppt/media/image706.png" ContentType="image/png"/>
  <Override PartName="/ppt/media/image590.png" ContentType="image/png"/>
  <Override PartName="/ppt/media/image100.png" ContentType="image/png"/>
  <Override PartName="/ppt/media/image756.png" ContentType="image/png"/>
  <Override PartName="/ppt/media/image715.png" ContentType="image/png"/>
  <Override PartName="/ppt/media/image783.png" ContentType="image/png"/>
  <Override PartName="/ppt/media/image553.png" ContentType="image/png"/>
  <Override PartName="/ppt/media/image719.png" ContentType="image/png"/>
  <Override PartName="/ppt/media/image641.png" ContentType="image/png"/>
  <Override PartName="/ppt/media/image12.png" ContentType="image/png"/>
  <Override PartName="/ppt/media/image775.png" ContentType="image/png"/>
  <Override PartName="/ppt/media/image707.png" ContentType="image/png"/>
  <Override PartName="/ppt/media/image784.png" ContentType="image/png"/>
  <Override PartName="/ppt/media/image554.png" ContentType="image/png"/>
  <Override PartName="/ppt/media/image642.png" ContentType="image/png"/>
  <Override PartName="/ppt/media/image13.png" ContentType="image/png"/>
  <Override PartName="/ppt/media/image763.png" ContentType="image/png"/>
  <Override PartName="/ppt/media/image762.png" ContentType="image/png"/>
  <Override PartName="/ppt/media/image761.png" ContentType="image/png"/>
  <Override PartName="/ppt/media/image760.png" ContentType="image/png"/>
  <Override PartName="/ppt/media/image755.png" ContentType="image/png"/>
  <Override PartName="/ppt/media/image650.png" ContentType="image/png"/>
  <Override PartName="/ppt/media/image754.png" ContentType="image/png"/>
  <Override PartName="/ppt/media/image753.png" ContentType="image/png"/>
  <Override PartName="/ppt/media/image752.png" ContentType="image/png"/>
  <Override PartName="/ppt/media/image751.png" ContentType="image/png"/>
  <Override PartName="/ppt/media/image644.png" ContentType="image/png"/>
  <Override PartName="/ppt/media/image15.png" ContentType="image/png"/>
  <Override PartName="/ppt/media/image341.png" ContentType="image/png"/>
  <Override PartName="/ppt/media/image750.png" ContentType="image/png"/>
  <Override PartName="/ppt/media/image555.png" ContentType="image/png"/>
  <Override PartName="/ppt/media/image643.png" ContentType="image/png"/>
  <Override PartName="/ppt/media/image14.png" ContentType="image/png"/>
  <Override PartName="/ppt/media/image340.png" ContentType="image/png"/>
  <Override PartName="/ppt/media/image781.png" ContentType="image/png"/>
  <Override PartName="/ppt/media/image713.png" ContentType="image/png"/>
  <Override PartName="/ppt/media/image780.png" ContentType="image/png"/>
  <Override PartName="/ppt/media/image712.png" ContentType="image/png"/>
  <Override PartName="/ppt/media/image711.png" ContentType="image/png"/>
  <Override PartName="/ppt/media/image710.png" ContentType="image/png"/>
  <Override PartName="/ppt/media/image772.png" ContentType="image/png"/>
  <Override PartName="/ppt/media/image704.png" ContentType="image/png"/>
  <Override PartName="/ppt/media/image771.png" ContentType="image/png"/>
  <Override PartName="/ppt/media/image703.png" ContentType="image/png"/>
  <Override PartName="/ppt/media/image770.png" ContentType="image/png"/>
  <Override PartName="/ppt/media/image702.png" ContentType="image/png"/>
  <Override PartName="/ppt/media/image701.png" ContentType="image/png"/>
  <Override PartName="/ppt/media/image700.png" ContentType="image/png"/>
  <Override PartName="/ppt/media/image699.png" ContentType="image/png"/>
  <Override PartName="/ppt/media/image689.png" ContentType="image/png"/>
  <Override PartName="/ppt/media/image679.png" ContentType="image/png"/>
  <Override PartName="/ppt/media/image678.png" ContentType="image/png"/>
  <Override PartName="/ppt/media/image232.png" ContentType="image/png"/>
  <Override PartName="/ppt/media/image49.png" ContentType="image/png"/>
  <Override PartName="/ppt/media/image375.png" ContentType="image/png"/>
  <Override PartName="/ppt/media/image677.png" ContentType="image/png"/>
  <Override PartName="/ppt/media/image231.png" ContentType="image/png"/>
  <Override PartName="/ppt/media/image48.png" ContentType="image/png"/>
  <Override PartName="/ppt/media/image374.png" ContentType="image/png"/>
  <Override PartName="/ppt/media/image394.png" ContentType="image/png"/>
  <Override PartName="/ppt/media/image608.png" ContentType="image/png"/>
  <Override PartName="/ppt/media/image676.png" ContentType="image/png"/>
  <Override PartName="/ppt/media/image230.png" ContentType="image/png"/>
  <Override PartName="/ppt/media/image47.png" ContentType="image/png"/>
  <Override PartName="/ppt/media/image373.png" ContentType="image/png"/>
  <Override PartName="/ppt/media/image675.png" ContentType="image/png"/>
  <Override PartName="/ppt/media/image46.png" ContentType="image/png"/>
  <Override PartName="/ppt/media/image372.png" ContentType="image/png"/>
  <Override PartName="/ppt/media/image674.png" ContentType="image/png"/>
  <Override PartName="/ppt/media/image45.png" ContentType="image/png"/>
  <Override PartName="/ppt/media/image371.png" ContentType="image/png"/>
  <Override PartName="/ppt/media/image673.png" ContentType="image/png"/>
  <Override PartName="/ppt/media/image44.png" ContentType="image/png"/>
  <Override PartName="/ppt/media/image370.png" ContentType="image/png"/>
  <Override PartName="/ppt/media/image672.png" ContentType="image/png"/>
  <Override PartName="/ppt/media/image43.png" ContentType="image/png"/>
  <Override PartName="/ppt/media/image671.png" ContentType="image/png"/>
  <Override PartName="/ppt/media/image42.png" ContentType="image/png"/>
  <Override PartName="/ppt/media/image669.png" ContentType="image/png"/>
  <Override PartName="/ppt/media/image668.png" ContentType="image/png"/>
  <Override PartName="/ppt/media/image365.png" ContentType="image/png"/>
  <Override PartName="/ppt/media/image667.png" ContentType="image/png"/>
  <Override PartName="/ppt/media/image364.png" ContentType="image/png"/>
  <Override PartName="/ppt/media/image666.png" ContentType="image/png"/>
  <Override PartName="/ppt/media/image363.png" ContentType="image/png"/>
  <Override PartName="/ppt/media/image665.png" ContentType="image/png"/>
  <Override PartName="/ppt/media/image36.png" ContentType="image/png"/>
  <Override PartName="/ppt/media/image362.png" ContentType="image/png"/>
  <Override PartName="/ppt/media/image664.png" ContentType="image/png"/>
  <Override PartName="/ppt/media/image35.png" ContentType="image/png"/>
  <Override PartName="/ppt/media/image361.png" ContentType="image/png"/>
  <Override PartName="/ppt/media/image663.png" ContentType="image/png"/>
  <Override PartName="/ppt/media/image34.png" ContentType="image/png"/>
  <Override PartName="/ppt/media/image360.png" ContentType="image/png"/>
  <Override PartName="/ppt/media/image662.png" ContentType="image/png"/>
  <Override PartName="/ppt/media/image33.png" ContentType="image/png"/>
  <Override PartName="/ppt/media/image661.png" ContentType="image/png"/>
  <Override PartName="/ppt/media/image32.png" ContentType="image/png"/>
  <Override PartName="/ppt/media/image659.png" ContentType="image/png"/>
  <Override PartName="/ppt/media/image658.png" ContentType="image/png"/>
  <Override PartName="/ppt/media/image657.png" ContentType="image/png"/>
  <Override PartName="/ppt/media/image656.png" ContentType="image/png"/>
  <Override PartName="/ppt/media/image655.png" ContentType="image/png"/>
  <Override PartName="/ppt/media/image26.png" ContentType="image/png"/>
  <Override PartName="/ppt/media/image352.png" ContentType="image/png"/>
  <Override PartName="/ppt/media/image654.png" ContentType="image/png"/>
  <Override PartName="/ppt/media/image25.png" ContentType="image/png"/>
  <Override PartName="/ppt/media/image351.png" ContentType="image/png"/>
  <Override PartName="/ppt/media/image653.png" ContentType="image/png"/>
  <Override PartName="/ppt/media/image24.png" ContentType="image/png"/>
  <Override PartName="/ppt/media/image350.png" ContentType="image/png"/>
  <Override PartName="/ppt/media/image652.png" ContentType="image/png"/>
  <Override PartName="/ppt/media/image23.png" ContentType="image/png"/>
  <Override PartName="/ppt/media/image651.png" ContentType="image/png"/>
  <Override PartName="/ppt/media/image22.png" ContentType="image/png"/>
  <Override PartName="/ppt/media/image649.png" ContentType="image/png"/>
  <Override PartName="/ppt/media/image648.png" ContentType="image/png"/>
  <Override PartName="/ppt/media/image345.png" ContentType="image/png"/>
  <Override PartName="/ppt/media/image482.png" ContentType="image/png"/>
  <Override PartName="/ppt/media/image647.png" ContentType="image/png"/>
  <Override PartName="/ppt/media/image344.png" ContentType="image/png"/>
  <Override PartName="/ppt/media/image481.png" ContentType="image/png"/>
  <Override PartName="/ppt/media/image646.png" ContentType="image/png"/>
  <Override PartName="/ppt/media/image343.png" ContentType="image/png"/>
  <Override PartName="/ppt/media/image480.png" ContentType="image/png"/>
  <Override PartName="/ppt/media/image645.png" ContentType="image/png"/>
  <Override PartName="/ppt/media/image16.png" ContentType="image/png"/>
  <Override PartName="/ppt/media/image342.png" ContentType="image/png"/>
  <Override PartName="/ppt/media/image639.png" ContentType="image/png"/>
  <Override PartName="/ppt/media/image638.png" ContentType="image/png"/>
  <Override PartName="/ppt/media/image629.png" ContentType="image/png"/>
  <Override PartName="/ppt/media/image160.png" ContentType="image/png"/>
  <Override PartName="/ppt/media/image288.png" ContentType="image/png"/>
  <Override PartName="/ppt/media/image9.png" ContentType="image/png"/>
  <Override PartName="/ppt/media/image326.png" ContentType="image/png"/>
  <Override PartName="/ppt/media/image628.png" ContentType="image/png"/>
  <Override PartName="/ppt/media/image227.png" ContentType="image/png"/>
  <Override PartName="/ppt/media/image226.png" ContentType="image/png"/>
  <Override PartName="/ppt/media/image529.png" ContentType="image/png"/>
  <Override PartName="/ppt/media/image225.png" ContentType="image/png"/>
  <Override PartName="/ppt/media/image528.png" ContentType="image/png"/>
  <Override PartName="/ppt/media/image224.png" ContentType="image/png"/>
  <Override PartName="/ppt/media/image527.png" ContentType="image/png"/>
  <Override PartName="/ppt/media/image223.png" ContentType="image/png"/>
  <Override PartName="/ppt/media/image526.png" ContentType="image/png"/>
  <Override PartName="/ppt/media/image525.png" ContentType="image/png"/>
  <Override PartName="/ppt/media/image39.png" ContentType="image/png"/>
  <Override PartName="/ppt/media/image222.png" ContentType="image/png"/>
  <Override PartName="/ppt/media/image524.png" ContentType="image/png"/>
  <Override PartName="/ppt/media/image38.png" ContentType="image/png"/>
  <Override PartName="/ppt/media/image221.png" ContentType="image/png"/>
  <Override PartName="/ppt/media/image523.png" ContentType="image/png"/>
  <Override PartName="/ppt/media/image37.png" ContentType="image/png"/>
  <Override PartName="/ppt/media/image220.png" ContentType="image/png"/>
  <Override PartName="/ppt/media/image698.png" ContentType="image/png"/>
  <Override PartName="/ppt/media/image219.png" ContentType="image/png"/>
  <Override PartName="/ppt/media/image697.png" ContentType="image/png"/>
  <Override PartName="/ppt/media/image218.png" ContentType="image/png"/>
  <Override PartName="/ppt/media/image696.png" ContentType="image/png"/>
  <Override PartName="/ppt/media/image217.png" ContentType="image/png"/>
  <Override PartName="/ppt/media/image695.png" ContentType="image/png"/>
  <Override PartName="/ppt/media/image216.png" ContentType="image/png"/>
  <Override PartName="/ppt/media/image519.png" ContentType="image/png"/>
  <Override PartName="/ppt/media/image694.png" ContentType="image/png"/>
  <Override PartName="/ppt/media/image215.png" ContentType="image/png"/>
  <Override PartName="/ppt/media/image518.png" ContentType="image/png"/>
  <Override PartName="/ppt/media/image432.png" ContentType="image/png"/>
  <Override PartName="/ppt/media/image64.png" ContentType="image/png"/>
  <Override PartName="/ppt/media/image693.png" ContentType="image/png"/>
  <Override PartName="/ppt/media/image214.png" ContentType="image/png"/>
  <Override PartName="/ppt/media/image517.png" ContentType="image/png"/>
  <Override PartName="/ppt/media/image431.png" ContentType="image/png"/>
  <Override PartName="/ppt/media/image63.png" ContentType="image/png"/>
  <Override PartName="/ppt/media/image692.png" ContentType="image/png"/>
  <Override PartName="/ppt/media/image213.png" ContentType="image/png"/>
  <Override PartName="/ppt/media/image516.png" ContentType="image/png"/>
  <Override PartName="/ppt/media/image515.png" ContentType="image/png"/>
  <Override PartName="/ppt/media/image514.png" ContentType="image/png"/>
  <Override PartName="/ppt/media/image513.png" ContentType="image/png"/>
  <Override PartName="/ppt/media/image27.png" ContentType="image/png"/>
  <Override PartName="/ppt/media/image210.png" ContentType="image/png"/>
  <Override PartName="/ppt/media/image688.png" ContentType="image/png"/>
  <Override PartName="/ppt/media/image209.png" ContentType="image/png"/>
  <Override PartName="/ppt/media/image687.png" ContentType="image/png"/>
  <Override PartName="/ppt/media/image208.png" ContentType="image/png"/>
  <Override PartName="/ppt/media/image686.png" ContentType="image/png"/>
  <Override PartName="/ppt/media/image207.png" ContentType="image/png"/>
  <Override PartName="/ppt/media/image424.png" ContentType="image/png"/>
  <Override PartName="/ppt/media/image56.png" ContentType="image/png"/>
  <Override PartName="/ppt/media/image685.png" ContentType="image/png"/>
  <Override PartName="/ppt/media/image206.png" ContentType="image/png"/>
  <Override PartName="/ppt/media/image509.png" ContentType="image/png"/>
  <Override PartName="/ppt/media/image423.png" ContentType="image/png"/>
  <Override PartName="/ppt/media/image55.png" ContentType="image/png"/>
  <Override PartName="/ppt/media/image684.png" ContentType="image/png"/>
  <Override PartName="/ppt/media/image205.png" ContentType="image/png"/>
  <Override PartName="/ppt/media/image508.png" ContentType="image/png"/>
  <Override PartName="/ppt/media/image422.png" ContentType="image/png"/>
  <Override PartName="/ppt/media/image54.png" ContentType="image/png"/>
  <Override PartName="/ppt/media/image683.png" ContentType="image/png"/>
  <Override PartName="/ppt/media/image204.png" ContentType="image/png"/>
  <Override PartName="/ppt/media/image507.png" ContentType="image/png"/>
  <Override PartName="/ppt/media/image421.png" ContentType="image/png"/>
  <Override PartName="/ppt/media/image53.png" ContentType="image/png"/>
  <Override PartName="/ppt/media/image682.png" ContentType="image/png"/>
  <Override PartName="/ppt/media/image203.png" ContentType="image/png"/>
  <Override PartName="/ppt/media/image506.png" ContentType="image/png"/>
  <Override PartName="/ppt/media/image505.png" ContentType="image/png"/>
  <Override PartName="/ppt/media/image504.png" ContentType="image/png"/>
  <Override PartName="/ppt/media/image503.png" ContentType="image/png"/>
  <Override PartName="/ppt/media/image17.png" ContentType="image/png"/>
  <Override PartName="/ppt/media/image200.png" ContentType="image/png"/>
  <Override PartName="/ppt/media/image167.png" ContentType="image/png"/>
  <Override PartName="/ppt/media/image166.png" ContentType="image/png"/>
  <Override PartName="/ppt/media/image165.png" ContentType="image/png"/>
  <Override PartName="/ppt/media/image164.png" ContentType="image/png"/>
  <Override PartName="/ppt/media/image163.png" ContentType="image/png"/>
  <Override PartName="/ppt/media/image329.png" ContentType="image/png"/>
  <Override PartName="/ppt/media/image162.png" ContentType="image/png"/>
  <Override PartName="/ppt/media/image328.png" ContentType="image/png"/>
  <Override PartName="/ppt/media/image161.png" ContentType="image/png"/>
  <Override PartName="/ppt/media/image289.png" ContentType="image/png"/>
  <Override PartName="/ppt/media/image327.png" ContentType="image/png"/>
  <Override PartName="/ppt/media/image153.png" ContentType="image/png"/>
  <Override PartName="/ppt/media/image319.png" ContentType="image/png"/>
  <Override PartName="/ppt/media/image152.png" ContentType="image/png"/>
  <Override PartName="/ppt/media/image318.png" ContentType="image/png"/>
  <Override PartName="/ppt/media/image151.png" ContentType="image/png"/>
  <Override PartName="/ppt/media/image279.png" ContentType="image/png"/>
  <Override PartName="/ppt/media/image317.png" ContentType="image/png"/>
  <Override PartName="/ppt/media/image147.png" ContentType="image/png"/>
  <Override PartName="/ppt/media/image146.png" ContentType="image/png"/>
  <Override PartName="/ppt/media/image145.png" ContentType="image/png"/>
  <Override PartName="/ppt/media/image144.png" ContentType="image/png"/>
  <Override PartName="/ppt/media/image143.png" ContentType="image/png"/>
  <Override PartName="/ppt/media/image309.png" ContentType="image/png"/>
  <Override PartName="/ppt/media/image142.png" ContentType="image/png"/>
  <Override PartName="/ppt/media/image308.png" ContentType="image/png"/>
  <Override PartName="/ppt/media/image141.png" ContentType="image/png"/>
  <Override PartName="/ppt/media/image269.png" ContentType="image/png"/>
  <Override PartName="/ppt/media/image307.png" ContentType="image/png"/>
  <Override PartName="/ppt/media/image140.png" ContentType="image/png"/>
  <Override PartName="/ppt/media/image268.png" ContentType="image/png"/>
  <Override PartName="/ppt/media/image306.png" ContentType="image/png"/>
  <Override PartName="/ppt/media/image137.png" ContentType="image/png"/>
  <Override PartName="/ppt/media/image136.png" ContentType="image/png"/>
  <Override PartName="/ppt/media/image254.png" ContentType="image/png"/>
  <Override PartName="/ppt/media/image439.png" ContentType="image/png"/>
  <Override PartName="/ppt/media/image135.png" ContentType="image/png"/>
  <Override PartName="/ppt/media/image253.png" ContentType="image/png"/>
  <Override PartName="/ppt/media/image438.png" ContentType="image/png"/>
  <Override PartName="/ppt/media/image134.png" ContentType="image/png"/>
  <Override PartName="/ppt/media/image399.png" ContentType="image/png"/>
  <Override PartName="/ppt/media/image252.png" ContentType="image/png"/>
  <Override PartName="/ppt/media/image69.png" ContentType="image/png"/>
  <Override PartName="/ppt/media/image437.png" ContentType="image/png"/>
  <Override PartName="/ppt/media/image133.png" ContentType="image/png"/>
  <Override PartName="/ppt/media/image398.png" ContentType="image/png"/>
  <Override PartName="/ppt/media/image251.png" ContentType="image/png"/>
  <Override PartName="/ppt/media/image68.png" ContentType="image/png"/>
  <Override PartName="/ppt/media/image436.png" ContentType="image/png"/>
  <Override PartName="/ppt/media/image132.png" ContentType="image/png"/>
  <Override PartName="/ppt/media/image397.png" ContentType="image/png"/>
  <Override PartName="/ppt/media/image250.png" ContentType="image/png"/>
  <Override PartName="/ppt/media/image67.png" ContentType="image/png"/>
  <Override PartName="/ppt/media/image435.png" ContentType="image/png"/>
  <Override PartName="/ppt/media/image131.png" ContentType="image/png"/>
  <Override PartName="/ppt/media/image259.png" ContentType="image/png"/>
  <Override PartName="/ppt/media/image396.png" ContentType="image/png"/>
  <Override PartName="/ppt/media/image66.png" ContentType="image/png"/>
  <Override PartName="/ppt/media/image434.png" ContentType="image/png"/>
  <Override PartName="/ppt/media/image130.png" ContentType="image/png"/>
  <Override PartName="/ppt/media/image258.png" ContentType="image/png"/>
  <Override PartName="/ppt/media/image609.png" ContentType="image/png"/>
  <Override PartName="/ppt/media/image395.png" ContentType="image/png"/>
  <Override PartName="/ppt/media/image65.png" ContentType="image/png"/>
  <Override PartName="/ppt/media/image433.png" ContentType="image/png"/>
  <Override PartName="/ppt/media/image197.png" ContentType="image/png"/>
  <Override PartName="/ppt/media/image196.png" ContentType="image/png"/>
  <Override PartName="/ppt/media/image499.png" ContentType="image/png"/>
  <Override PartName="/ppt/media/image420.png" ContentType="image/png"/>
  <Override PartName="/ppt/media/image52.png" ContentType="image/png"/>
  <Override PartName="/ppt/media/image19.png" ContentType="image/png"/>
  <Override PartName="/ppt/media/image202.png" ContentType="image/png"/>
  <Override PartName="/ppt/media/image681.png" ContentType="image/png"/>
  <Override PartName="/ppt/media/image41.png" ContentType="image/png"/>
  <Override PartName="/ppt/media/image149.png" ContentType="image/png"/>
  <Override PartName="/ppt/media/image148.png" ContentType="image/png"/>
  <Override PartName="/ppt/media/image40.png" ContentType="image/png"/>
  <Override PartName="/ppt/media/image195.png" ContentType="image/png"/>
  <Override PartName="/ppt/media/image498.png" ContentType="image/png"/>
  <Override PartName="/ppt/media/image127.png" ContentType="image/png"/>
  <Override PartName="/ppt/media/image31.png" ContentType="image/png"/>
  <Override PartName="/ppt/media/image139.png" ContentType="image/png"/>
  <Override PartName="/ppt/media/image138.png" ContentType="image/png"/>
  <Override PartName="/ppt/media/image30.png" ContentType="image/png"/>
  <Override PartName="/ppt/media/image177.png" ContentType="image/png"/>
  <Override PartName="/ppt/media/image109.png" ContentType="image/png"/>
  <Override PartName="/ppt/media/image453.png" ContentType="image/png"/>
  <Override PartName="/ppt/media/image85.png" ContentType="image/png"/>
  <Override PartName="/ppt/media/image18.png" ContentType="image/png"/>
  <Override PartName="/ppt/media/image201.png" ContentType="image/png"/>
  <Override PartName="/ppt/media/image680.png" ContentType="image/png"/>
  <Override PartName="/ppt/media/image51.png" ContentType="image/png"/>
  <Override PartName="/ppt/media/image159.png" ContentType="image/png"/>
  <Override PartName="/ppt/media/image176.png" ContentType="image/png"/>
  <Override PartName="/ppt/media/image108.png" ContentType="image/png"/>
  <Override PartName="/ppt/media/image50.png" ContentType="image/png"/>
  <Override PartName="/ppt/media/image158.png" ContentType="image/png"/>
  <Override PartName="/ppt/media/image454.png" ContentType="image/png"/>
  <Override PartName="/ppt/media/image86.png" ContentType="image/png"/>
  <Override PartName="/ppt/media/image156.png" ContentType="image/png"/>
  <Override PartName="/ppt/media/image189.png" ContentType="image/png"/>
  <Override PartName="/ppt/media/image81.png" ContentType="image/png"/>
  <Override PartName="/ppt/media/image105.png" ContentType="image/png"/>
  <Override PartName="/ppt/media/image155.png" ContentType="image/png"/>
  <Override PartName="/ppt/media/image107.png" ContentType="image/png"/>
  <Override PartName="/ppt/media/image188.png" ContentType="image/png"/>
  <Override PartName="/ppt/media/image80.png" ContentType="image/png"/>
  <Override PartName="/ppt/media/image104.png" ContentType="image/png"/>
  <Override PartName="/ppt/media/image154.png" ContentType="image/png"/>
  <Override PartName="/ppt/media/image2.png" ContentType="image/png"/>
  <Override PartName="/ppt/media/image21.png" ContentType="image/png"/>
  <Override PartName="/ppt/media/image129.png" ContentType="image/png"/>
  <Override PartName="/ppt/media/image186.png" ContentType="image/png"/>
  <Override PartName="/ppt/media/image489.png" ContentType="image/png"/>
  <Override PartName="/ppt/media/image10.png" ContentType="image/png"/>
  <Override PartName="/ppt/media/image118.png" ContentType="image/png"/>
  <Override PartName="/ppt/media/image175.png" ContentType="image/png"/>
  <Override PartName="/ppt/media/image157.png" ContentType="image/png"/>
  <Override PartName="/ppt/media/image106.png" ContentType="image/png"/>
  <Override PartName="/ppt/media/image117.png" ContentType="image/png"/>
  <Override PartName="/ppt/media/image20.png" ContentType="image/png"/>
  <Override PartName="/ppt/media/image128.png" ContentType="image/png"/>
  <Override PartName="/ppt/media/image185.png" ContentType="image/png"/>
  <Override PartName="/ppt/media/image488.png" ContentType="image/png"/>
  <Override PartName="/ppt/media/image198.png" ContentType="image/png"/>
  <Override PartName="/ppt/media/image90.png" ContentType="image/png"/>
  <Override PartName="/ppt/media/image114.png" ContentType="image/png"/>
  <Override PartName="/ppt/media/image187.png" ContentType="image/png"/>
  <Override PartName="/ppt/media/image11.png" ContentType="image/png"/>
  <Override PartName="/ppt/media/image119.png" ContentType="image/png"/>
  <Override PartName="/ppt/media/image463.png" ContentType="image/png"/>
  <Override PartName="/ppt/media/image95.png" ContentType="image/png"/>
  <Override PartName="/ppt/media/image199.png" ContentType="image/png"/>
  <Override PartName="/ppt/media/image91.png" ContentType="image/png"/>
  <Override PartName="/ppt/media/image115.png" ContentType="image/png"/>
  <Override PartName="/ppt/media/image116.png" ContentType="image/png"/>
  <Override PartName="/ppt/media/image168.png" ContentType="image/png"/>
  <Override PartName="/ppt/media/image60.png" ContentType="image/png"/>
  <Override PartName="/ppt/media/image169.png" ContentType="image/png"/>
  <Override PartName="/ppt/media/image61.png" ContentType="image/png"/>
  <Override PartName="/ppt/media/image430.png" ContentType="image/png"/>
  <Override PartName="/ppt/media/image62.png" ContentType="image/png"/>
  <Override PartName="/ppt/media/image178.png" ContentType="image/png"/>
  <Override PartName="/ppt/media/image70.png" ContentType="image/png"/>
  <Override PartName="/ppt/media/image179.png" ContentType="image/png"/>
  <Override PartName="/ppt/media/image71.png" ContentType="image/png"/>
  <Override PartName="/ppt/media/image443.png" ContentType="image/png"/>
  <Override PartName="/ppt/media/image75.png" ContentType="image/png"/>
  <Override PartName="/ppt/media/image444.png" ContentType="image/png"/>
  <Override PartName="/ppt/media/image76.png" ContentType="image/png"/>
  <Override PartName="/ppt/slideLayouts/slideLayout13.xml" ContentType="application/vnd.openxmlformats-officedocument.presentationml.slideLayout+xml"/>
  <Override PartName="/ppt/slideLayouts/slideLayout12.xml" ContentType="application/vnd.openxmlformats-officedocument.presentationml.slideLayout+xml"/>
  <Override PartName="/ppt/slideLayouts/slideLayout11.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8.xml" ContentType="application/vnd.openxmlformats-officedocument.presentationml.slideLayout+xml"/>
  <Override PartName="/ppt/slideLayouts/slideLayout7.xml" ContentType="application/vnd.openxmlformats-officedocument.presentationml.slideLayout+xml"/>
  <Override PartName="/ppt/slideLayouts/_rels/slideLayout22.xml.rels" ContentType="application/vnd.openxmlformats-package.relationships+xml"/>
  <Override PartName="/ppt/slideLayouts/_rels/slideLayout7.xml.rels" ContentType="application/vnd.openxmlformats-package.relationships+xml"/>
  <Override PartName="/ppt/slideLayouts/_rels/slideLayout4.xml.rels" ContentType="application/vnd.openxmlformats-package.relationships+xml"/>
  <Override PartName="/ppt/slideLayouts/_rels/slideLayout17.xml.rels" ContentType="application/vnd.openxmlformats-package.relationships+xml"/>
  <Override PartName="/ppt/slideLayouts/_rels/slideLayout19.xml.rels" ContentType="application/vnd.openxmlformats-package.relationships+xml"/>
  <Override PartName="/ppt/slideLayouts/_rels/slideLayout21.xml.rels" ContentType="application/vnd.openxmlformats-package.relationships+xml"/>
  <Override PartName="/ppt/slideLayouts/_rels/slideLayout6.xml.rels" ContentType="application/vnd.openxmlformats-package.relationships+xml"/>
  <Override PartName="/ppt/slideLayouts/_rels/slideLayout3.xml.rels" ContentType="application/vnd.openxmlformats-package.relationships+xml"/>
  <Override PartName="/ppt/slideLayouts/_rels/slideLayout16.xml.rels" ContentType="application/vnd.openxmlformats-package.relationships+xml"/>
  <Override PartName="/ppt/slideLayouts/_rels/slideLayout18.xml.rels" ContentType="application/vnd.openxmlformats-package.relationships+xml"/>
  <Override PartName="/ppt/slideLayouts/_rels/slideLayout5.xml.rels" ContentType="application/vnd.openxmlformats-package.relationships+xml"/>
  <Override PartName="/ppt/slideLayouts/_rels/slideLayout13.xml.rels" ContentType="application/vnd.openxmlformats-package.relationships+xml"/>
  <Override PartName="/ppt/slideLayouts/_rels/slideLayout12.xml.rels" ContentType="application/vnd.openxmlformats-package.relationships+xml"/>
  <Override PartName="/ppt/slideLayouts/_rels/slideLayout11.xml.rels" ContentType="application/vnd.openxmlformats-package.relationships+xml"/>
  <Override PartName="/ppt/slideLayouts/_rels/slideLayout1.xml.rels" ContentType="application/vnd.openxmlformats-package.relationships+xml"/>
  <Override PartName="/ppt/slideLayouts/_rels/slideLayout14.xml.rels" ContentType="application/vnd.openxmlformats-package.relationships+xml"/>
  <Override PartName="/ppt/slideLayouts/_rels/slideLayout10.xml.rels" ContentType="application/vnd.openxmlformats-package.relationships+xml"/>
  <Override PartName="/ppt/slideLayouts/_rels/slideLayout24.xml.rels" ContentType="application/vnd.openxmlformats-package.relationships+xml"/>
  <Override PartName="/ppt/slideLayouts/_rels/slideLayout9.xml.rels" ContentType="application/vnd.openxmlformats-package.relationships+xml"/>
  <Override PartName="/ppt/slideLayouts/_rels/slideLayout23.xml.rels" ContentType="application/vnd.openxmlformats-package.relationships+xml"/>
  <Override PartName="/ppt/slideLayouts/_rels/slideLayout8.xml.rels" ContentType="application/vnd.openxmlformats-package.relationships+xml"/>
  <Override PartName="/ppt/slideLayouts/_rels/slideLayout15.xml.rels" ContentType="application/vnd.openxmlformats-package.relationships+xml"/>
  <Override PartName="/ppt/slideLayouts/_rels/slideLayout2.xml.rels" ContentType="application/vnd.openxmlformats-package.relationships+xml"/>
  <Override PartName="/ppt/slideLayouts/_rels/slideLayout20.xml.rels" ContentType="application/vnd.openxmlformats-package.relationships+xml"/>
  <Override PartName="/ppt/slideLayouts/slideLayout6.xml" ContentType="application/vnd.openxmlformats-officedocument.presentationml.slideLayout+xml"/>
  <Override PartName="/ppt/slideLayouts/slideLayout24.xml" ContentType="application/vnd.openxmlformats-officedocument.presentationml.slideLayout+xml"/>
  <Override PartName="/ppt/slideLayouts/slideLayout5.xml" ContentType="application/vnd.openxmlformats-officedocument.presentationml.slideLayout+xml"/>
  <Override PartName="/ppt/slideLayouts/slideLayout23.xml" ContentType="application/vnd.openxmlformats-officedocument.presentationml.slideLayout+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xml" ContentType="application/vnd.openxmlformats-officedocument.presentationml.slideLayout+xml"/>
  <Override PartName="/ppt/slideLayouts/slideLayout17.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18.xml" ContentType="application/vnd.openxmlformats-officedocument.presentationml.slideLayout+xml"/>
  <Override PartName="/ppt/slideLayouts/slideLayout3.xml" ContentType="application/vnd.openxmlformats-officedocument.presentationml.slideLayout+xml"/>
  <Override PartName="/ppt/slideLayouts/slideLayout21.xml" ContentType="application/vnd.openxmlformats-officedocument.presentationml.slideLayout+xml"/>
  <Override PartName="/ppt/slideLayouts/slideLayout19.xml" ContentType="application/vnd.openxmlformats-officedocument.presentationml.slideLayout+xml"/>
  <Override PartName="/ppt/slideLayouts/slideLayout4.xml" ContentType="application/vnd.openxmlformats-officedocument.presentationml.slideLayout+xml"/>
  <Override PartName="/ppt/slideLayouts/slideLayout22.xml" ContentType="application/vnd.openxmlformats-officedocument.presentationml.slideLayout+xml"/>
  <Override PartName="/ppt/presProps.xml" ContentType="application/vnd.openxmlformats-officedocument.presentationml.presProps+xml"/>
  <Override PartName="/ppt/notesMasters/_rels/notesMaster1.xml.rels" ContentType="application/vnd.openxmlformats-package.relationships+xml"/>
  <Override PartName="/ppt/notesMasters/notesMaster1.xml" ContentType="application/vnd.openxmlformats-officedocument.presentationml.notesMaster+xml"/>
  <Override PartName="/ppt/slides/_rels/slide318.xml.rels" ContentType="application/vnd.openxmlformats-package.relationships+xml"/>
  <Override PartName="/ppt/slides/_rels/slide297.xml.rels" ContentType="application/vnd.openxmlformats-package.relationships+xml"/>
  <Override PartName="/ppt/slides/_rels/slide317.xml.rels" ContentType="application/vnd.openxmlformats-package.relationships+xml"/>
  <Override PartName="/ppt/slides/_rels/slide296.xml.rels" ContentType="application/vnd.openxmlformats-package.relationships+xml"/>
  <Override PartName="/ppt/slides/_rels/slide316.xml.rels" ContentType="application/vnd.openxmlformats-package.relationships+xml"/>
  <Override PartName="/ppt/slides/_rels/slide295.xml.rels" ContentType="application/vnd.openxmlformats-package.relationships+xml"/>
  <Override PartName="/ppt/slides/_rels/slide142.xml.rels" ContentType="application/vnd.openxmlformats-package.relationships+xml"/>
  <Override PartName="/ppt/slides/_rels/slide132.xml.rels" ContentType="application/vnd.openxmlformats-package.relationships+xml"/>
  <Override PartName="/ppt/slides/_rels/slide131.xml.rels" ContentType="application/vnd.openxmlformats-package.relationships+xml"/>
  <Override PartName="/ppt/slides/_rels/slide130.xml.rels" ContentType="application/vnd.openxmlformats-package.relationships+xml"/>
  <Override PartName="/ppt/slides/_rels/slide32.xml.rels" ContentType="application/vnd.openxmlformats-package.relationships+xml"/>
  <Override PartName="/ppt/slides/_rels/slide323.xml.rels" ContentType="application/vnd.openxmlformats-package.relationships+xml"/>
  <Override PartName="/ppt/slides/_rels/slide219.xml.rels" ContentType="application/vnd.openxmlformats-package.relationships+xml"/>
  <Override PartName="/ppt/slides/_rels/slide242.xml.rels" ContentType="application/vnd.openxmlformats-package.relationships+xml"/>
  <Override PartName="/ppt/slides/_rels/slide138.xml.rels" ContentType="application/vnd.openxmlformats-package.relationships+xml"/>
  <Override PartName="/ppt/slides/_rels/slide241.xml.rels" ContentType="application/vnd.openxmlformats-package.relationships+xml"/>
  <Override PartName="/ppt/slides/_rels/slide137.xml.rels" ContentType="application/vnd.openxmlformats-package.relationships+xml"/>
  <Override PartName="/ppt/slides/_rels/slide369.xml.rels" ContentType="application/vnd.openxmlformats-package.relationships+xml"/>
  <Override PartName="/ppt/slides/_rels/slide135.xml.rels" ContentType="application/vnd.openxmlformats-package.relationships+xml"/>
  <Override PartName="/ppt/slides/_rels/slide140.xml.rels" ContentType="application/vnd.openxmlformats-package.relationships+xml"/>
  <Override PartName="/ppt/slides/_rels/slide5.xml.rels" ContentType="application/vnd.openxmlformats-package.relationships+xml"/>
  <Override PartName="/ppt/slides/_rels/slide161.xml.rels" ContentType="application/vnd.openxmlformats-package.relationships+xml"/>
  <Override PartName="/ppt/slides/_rels/slide156.xml.rels" ContentType="application/vnd.openxmlformats-package.relationships+xml"/>
  <Override PartName="/ppt/slides/_rels/slide9.xml.rels" ContentType="application/vnd.openxmlformats-package.relationships+xml"/>
  <Override PartName="/ppt/slides/_rels/slide165.xml.rels" ContentType="application/vnd.openxmlformats-package.relationships+xml"/>
  <Override PartName="/ppt/slides/_rels/slide13.xml.rels" ContentType="application/vnd.openxmlformats-package.relationships+xml"/>
  <Override PartName="/ppt/slides/_rels/slide240.xml.rels" ContentType="application/vnd.openxmlformats-package.relationships+xml"/>
  <Override PartName="/ppt/slides/_rels/slide136.xml.rels" ContentType="application/vnd.openxmlformats-package.relationships+xml"/>
  <Override PartName="/ppt/slides/_rels/slide368.xml.rels" ContentType="application/vnd.openxmlformats-package.relationships+xml"/>
  <Override PartName="/ppt/slides/_rels/slide134.xml.rels" ContentType="application/vnd.openxmlformats-package.relationships+xml"/>
  <Override PartName="/ppt/slides/_rels/slide4.xml.rels" ContentType="application/vnd.openxmlformats-package.relationships+xml"/>
  <Override PartName="/ppt/slides/_rels/slide155.xml.rels" ContentType="application/vnd.openxmlformats-package.relationships+xml"/>
  <Override PartName="/ppt/slides/_rels/slide10.xml.rels" ContentType="application/vnd.openxmlformats-package.relationships+xml"/>
  <Override PartName="/ppt/slides/_rels/slide8.xml.rels" ContentType="application/vnd.openxmlformats-package.relationships+xml"/>
  <Override PartName="/ppt/slides/_rels/slide159.xml.rels" ContentType="application/vnd.openxmlformats-package.relationships+xml"/>
  <Override PartName="/ppt/slides/_rels/slide164.xml.rels" ContentType="application/vnd.openxmlformats-package.relationships+xml"/>
  <Override PartName="/ppt/slides/_rels/slide12.xml.rels" ContentType="application/vnd.openxmlformats-package.relationships+xml"/>
  <Override PartName="/ppt/slides/_rels/slide3.xml.rels" ContentType="application/vnd.openxmlformats-package.relationships+xml"/>
  <Override PartName="/ppt/slides/_rels/slide2.xml.rels" ContentType="application/vnd.openxmlformats-package.relationships+xml"/>
  <Override PartName="/ppt/slides/_rels/slide1.xml.rels" ContentType="application/vnd.openxmlformats-package.relationships+xml"/>
  <Override PartName="/ppt/slides/_rels/slide154.xml.rels" ContentType="application/vnd.openxmlformats-package.relationships+xml"/>
  <Override PartName="/ppt/slides/_rels/slide6.xml.rels" ContentType="application/vnd.openxmlformats-package.relationships+xml"/>
  <Override PartName="/ppt/slides/_rels/slide157.xml.rels" ContentType="application/vnd.openxmlformats-package.relationships+xml"/>
  <Override PartName="/ppt/slides/_rels/slide162.xml.rels" ContentType="application/vnd.openxmlformats-package.relationships+xml"/>
  <Override PartName="/ppt/slides/_rels/slide180.xml.rels" ContentType="application/vnd.openxmlformats-package.relationships+xml"/>
  <Override PartName="/ppt/slides/_rels/slide201.xml.rels" ContentType="application/vnd.openxmlformats-package.relationships+xml"/>
  <Override PartName="/ppt/slides/_rels/slide22.xml.rels" ContentType="application/vnd.openxmlformats-package.relationships+xml"/>
  <Override PartName="/ppt/slides/_rels/slide160.xml.rels" ContentType="application/vnd.openxmlformats-package.relationships+xml"/>
  <Override PartName="/ppt/slides/_rels/slide326.xml.rels" ContentType="application/vnd.openxmlformats-package.relationships+xml"/>
  <Override PartName="/ppt/slides/_rels/slide141.xml.rels" ContentType="application/vnd.openxmlformats-package.relationships+xml"/>
  <Override PartName="/ppt/slides/_rels/slide64.xml.rels" ContentType="application/vnd.openxmlformats-package.relationships+xml"/>
  <Override PartName="/ppt/slides/_rels/slide360.xml.rels" ContentType="application/vnd.openxmlformats-package.relationships+xml"/>
  <Override PartName="/ppt/slides/_rels/slide256.xml.rels" ContentType="application/vnd.openxmlformats-package.relationships+xml"/>
  <Override PartName="/ppt/slides/_rels/slide327.xml.rels" ContentType="application/vnd.openxmlformats-package.relationships+xml"/>
  <Override PartName="/ppt/slides/_rels/slide245.xml.rels" ContentType="application/vnd.openxmlformats-package.relationships+xml"/>
  <Override PartName="/ppt/slides/_rels/slide65.xml.rels" ContentType="application/vnd.openxmlformats-package.relationships+xml"/>
  <Override PartName="/ppt/slides/_rels/slide66.xml.rels" ContentType="application/vnd.openxmlformats-package.relationships+xml"/>
  <Override PartName="/ppt/slides/_rels/slide357.xml.rels" ContentType="application/vnd.openxmlformats-package.relationships+xml"/>
  <Override PartName="/ppt/slides/_rels/slide67.xml.rels" ContentType="application/vnd.openxmlformats-package.relationships+xml"/>
  <Override PartName="/ppt/slides/_rels/slide363.xml.rels" ContentType="application/vnd.openxmlformats-package.relationships+xml"/>
  <Override PartName="/ppt/slides/_rels/slide358.xml.rels" ContentType="application/vnd.openxmlformats-package.relationships+xml"/>
  <Override PartName="/ppt/slides/_rels/slide120.xml.rels" ContentType="application/vnd.openxmlformats-package.relationships+xml"/>
  <Override PartName="/ppt/slides/_rels/slide121.xml.rels" ContentType="application/vnd.openxmlformats-package.relationships+xml"/>
  <Override PartName="/ppt/slides/_rels/slide122.xml.rels" ContentType="application/vnd.openxmlformats-package.relationships+xml"/>
  <Override PartName="/ppt/slides/_rels/slide24.xml.rels" ContentType="application/vnd.openxmlformats-package.relationships+xml"/>
  <Override PartName="/ppt/slides/_rels/slide320.xml.rels" ContentType="application/vnd.openxmlformats-package.relationships+xml"/>
  <Override PartName="/ppt/slides/_rels/slide101.xml.rels" ContentType="application/vnd.openxmlformats-package.relationships+xml"/>
  <Override PartName="/ppt/slides/_rels/slide170.xml.rels" ContentType="application/vnd.openxmlformats-package.relationships+xml"/>
  <Override PartName="/ppt/slides/_rels/slide380.xml.rels" ContentType="application/vnd.openxmlformats-package.relationships+xml"/>
  <Override PartName="/ppt/slides/_rels/slide375.xml.rels" ContentType="application/vnd.openxmlformats-package.relationships+xml"/>
  <Override PartName="/ppt/slides/_rels/slide336.xml.rels" ContentType="application/vnd.openxmlformats-package.relationships+xml"/>
  <Override PartName="/ppt/slides/_rels/slide45.xml.rels" ContentType="application/vnd.openxmlformats-package.relationships+xml"/>
  <Override PartName="/ppt/slides/_rels/slide341.xml.rels" ContentType="application/vnd.openxmlformats-package.relationships+xml"/>
  <Override PartName="/ppt/slides/_rels/slide25.xml.rels" ContentType="application/vnd.openxmlformats-package.relationships+xml"/>
  <Override PartName="/ppt/slides/_rels/slide321.xml.rels" ContentType="application/vnd.openxmlformats-package.relationships+xml"/>
  <Override PartName="/ppt/slides/_rels/slide30.xml.rels" ContentType="application/vnd.openxmlformats-package.relationships+xml"/>
  <Override PartName="/ppt/slides/_rels/slide102.xml.rels" ContentType="application/vnd.openxmlformats-package.relationships+xml"/>
  <Override PartName="/ppt/slides/_rels/slide151.xml.rels" ContentType="application/vnd.openxmlformats-package.relationships+xml"/>
  <Override PartName="/ppt/slides/_rels/slide146.xml.rels" ContentType="application/vnd.openxmlformats-package.relationships+xml"/>
  <Override PartName="/ppt/slides/_rels/slide74.xml.rels" ContentType="application/vnd.openxmlformats-package.relationships+xml"/>
  <Override PartName="/ppt/slides/_rels/slide370.xml.rels" ContentType="application/vnd.openxmlformats-package.relationships+xml"/>
  <Override PartName="/ppt/slides/_rels/slide107.xml.rels" ContentType="application/vnd.openxmlformats-package.relationships+xml"/>
  <Override PartName="/ppt/slides/_rels/slide112.xml.rels" ContentType="application/vnd.openxmlformats-package.relationships+xml"/>
  <Override PartName="/ppt/slides/_rels/slide259.xml.rels" ContentType="application/vnd.openxmlformats-package.relationships+xml"/>
  <Override PartName="/ppt/slides/_rels/slide79.xml.rels" ContentType="application/vnd.openxmlformats-package.relationships+xml"/>
  <Override PartName="/ppt/slides/_rels/slide171.xml.rels" ContentType="application/vnd.openxmlformats-package.relationships+xml"/>
  <Override PartName="/ppt/slides/_rels/slide54.xml.rels" ContentType="application/vnd.openxmlformats-package.relationships+xml"/>
  <Override PartName="/ppt/slides/_rels/slide49.xml.rels" ContentType="application/vnd.openxmlformats-package.relationships+xml"/>
  <Override PartName="/ppt/slides/_rels/slide345.xml.rels" ContentType="application/vnd.openxmlformats-package.relationships+xml"/>
  <Override PartName="/ppt/slides/_rels/slide381.xml.rels" ContentType="application/vnd.openxmlformats-package.relationships+xml"/>
  <Override PartName="/ppt/slides/_rels/slide337.xml.rels" ContentType="application/vnd.openxmlformats-package.relationships+xml"/>
  <Override PartName="/ppt/slides/_rels/slide342.xml.rels" ContentType="application/vnd.openxmlformats-package.relationships+xml"/>
  <Override PartName="/ppt/slides/_rels/slide152.xml.rels" ContentType="application/vnd.openxmlformats-package.relationships+xml"/>
  <Override PartName="/ppt/slides/_rels/slide147.xml.rels" ContentType="application/vnd.openxmlformats-package.relationships+xml"/>
  <Override PartName="/ppt/slides/_rels/slide108.xml.rels" ContentType="application/vnd.openxmlformats-package.relationships+xml"/>
  <Override PartName="/ppt/slides/_rels/slide113.xml.rels" ContentType="application/vnd.openxmlformats-package.relationships+xml"/>
  <Override PartName="/ppt/slides/_rels/slide75.xml.rels" ContentType="application/vnd.openxmlformats-package.relationships+xml"/>
  <Override PartName="/ppt/slides/_rels/slide371.xml.rels" ContentType="application/vnd.openxmlformats-package.relationships+xml"/>
  <Override PartName="/ppt/slides/_rels/slide80.xml.rels" ContentType="application/vnd.openxmlformats-package.relationships+xml"/>
  <Override PartName="/ppt/slides/_rels/slide26.xml.rels" ContentType="application/vnd.openxmlformats-package.relationships+xml"/>
  <Override PartName="/ppt/slides/_rels/slide322.xml.rels" ContentType="application/vnd.openxmlformats-package.relationships+xml"/>
  <Override PartName="/ppt/slides/_rels/slide31.xml.rels" ContentType="application/vnd.openxmlformats-package.relationships+xml"/>
  <Override PartName="/ppt/slides/_rels/slide218.xml.rels" ContentType="application/vnd.openxmlformats-package.relationships+xml"/>
  <Override PartName="/ppt/slides/_rels/slide103.xml.rels" ContentType="application/vnd.openxmlformats-package.relationships+xml"/>
  <Override PartName="/ppt/slides/_rels/slide109.xml.rels" ContentType="application/vnd.openxmlformats-package.relationships+xml"/>
  <Override PartName="/ppt/slides/_rels/slide114.xml.rels" ContentType="application/vnd.openxmlformats-package.relationships+xml"/>
  <Override PartName="/ppt/slides/_rels/slide153.xml.rels" ContentType="application/vnd.openxmlformats-package.relationships+xml"/>
  <Override PartName="/ppt/slides/_rels/slide148.xml.rels" ContentType="application/vnd.openxmlformats-package.relationships+xml"/>
  <Override PartName="/ppt/slides/_rels/slide76.xml.rels" ContentType="application/vnd.openxmlformats-package.relationships+xml"/>
  <Override PartName="/ppt/slides/_rels/slide372.xml.rels" ContentType="application/vnd.openxmlformats-package.relationships+xml"/>
  <Override PartName="/ppt/slides/_rels/slide81.xml.rels" ContentType="application/vnd.openxmlformats-package.relationships+xml"/>
  <Override PartName="/ppt/slides/_rels/slide104.xml.rels" ContentType="application/vnd.openxmlformats-package.relationships+xml"/>
  <Override PartName="/ppt/slides/_rels/slide77.xml.rels" ContentType="application/vnd.openxmlformats-package.relationships+xml"/>
  <Override PartName="/ppt/slides/_rels/slide105.xml.rels" ContentType="application/vnd.openxmlformats-package.relationships+xml"/>
  <Override PartName="/ppt/slides/_rels/slide110.xml.rels" ContentType="application/vnd.openxmlformats-package.relationships+xml"/>
  <Override PartName="/ppt/slides/_rels/slide258.xml.rels" ContentType="application/vnd.openxmlformats-package.relationships+xml"/>
  <Override PartName="/ppt/slides/_rels/slide362.xml.rels" ContentType="application/vnd.openxmlformats-package.relationships+xml"/>
  <Override PartName="/ppt/slides/_rels/slide78.xml.rels" ContentType="application/vnd.openxmlformats-package.relationships+xml"/>
  <Override PartName="/ppt/slides/_rels/slide150.xml.rels" ContentType="application/vnd.openxmlformats-package.relationships+xml"/>
  <Override PartName="/ppt/slides/_rels/slide145.xml.rels" ContentType="application/vnd.openxmlformats-package.relationships+xml"/>
  <Override PartName="/ppt/slides/_rels/slide106.xml.rels" ContentType="application/vnd.openxmlformats-package.relationships+xml"/>
  <Override PartName="/ppt/slides/_rels/slide111.xml.rels" ContentType="application/vnd.openxmlformats-package.relationships+xml"/>
  <Override PartName="/ppt/slides/_rels/slide7.xml.rels" ContentType="application/vnd.openxmlformats-package.relationships+xml"/>
  <Override PartName="/ppt/slides/_rels/slide158.xml.rels" ContentType="application/vnd.openxmlformats-package.relationships+xml"/>
  <Override PartName="/ppt/slides/_rels/slide163.xml.rels" ContentType="application/vnd.openxmlformats-package.relationships+xml"/>
  <Override PartName="/ppt/slides/_rels/slide181.xml.rels" ContentType="application/vnd.openxmlformats-package.relationships+xml"/>
  <Override PartName="/ppt/slides/_rels/slide202.xml.rels" ContentType="application/vnd.openxmlformats-package.relationships+xml"/>
  <Override PartName="/ppt/slides/_rels/slide244.xml.rels" ContentType="application/vnd.openxmlformats-package.relationships+xml"/>
  <Override PartName="/ppt/slides/_rels/slide239.xml.rels" ContentType="application/vnd.openxmlformats-package.relationships+xml"/>
  <Override PartName="/ppt/slides/_rels/slide59.xml.rels" ContentType="application/vnd.openxmlformats-package.relationships+xml"/>
  <Override PartName="/ppt/slides/_rels/slide58.xml.rels" ContentType="application/vnd.openxmlformats-package.relationships+xml"/>
  <Override PartName="/ppt/slides/_rels/slide191.xml.rels" ContentType="application/vnd.openxmlformats-package.relationships+xml"/>
  <Override PartName="/ppt/slides/_rels/slide374.xml.rels" ContentType="application/vnd.openxmlformats-package.relationships+xml"/>
  <Override PartName="/ppt/slides/_rels/slide47.xml.rels" ContentType="application/vnd.openxmlformats-package.relationships+xml"/>
  <Override PartName="/ppt/slides/_rels/slide52.xml.rels" ContentType="application/vnd.openxmlformats-package.relationships+xml"/>
  <Override PartName="/ppt/slides/_rels/slide227.xml.rels" ContentType="application/vnd.openxmlformats-package.relationships+xml"/>
  <Override PartName="/ppt/slides/_rels/slide232.xml.rels" ContentType="application/vnd.openxmlformats-package.relationships+xml"/>
  <Override PartName="/ppt/slides/_rels/slide14.xml.rels" ContentType="application/vnd.openxmlformats-package.relationships+xml"/>
  <Override PartName="/ppt/slides/_rels/slide124.xml.rels" ContentType="application/vnd.openxmlformats-package.relationships+xml"/>
  <Override PartName="/ppt/slides/_rels/slide119.xml.rels" ContentType="application/vnd.openxmlformats-package.relationships+xml"/>
  <Override PartName="/ppt/slides/_rels/slide271.xml.rels" ContentType="application/vnd.openxmlformats-package.relationships+xml"/>
  <Override PartName="/ppt/slides/_rels/slide266.xml.rels" ContentType="application/vnd.openxmlformats-package.relationships+xml"/>
  <Override PartName="/ppt/slides/_rels/slide46.xml.rels" ContentType="application/vnd.openxmlformats-package.relationships+xml"/>
  <Override PartName="/ppt/slides/_rels/slide123.xml.rels" ContentType="application/vnd.openxmlformats-package.relationships+xml"/>
  <Override PartName="/ppt/slides/_rels/slide118.xml.rels" ContentType="application/vnd.openxmlformats-package.relationships+xml"/>
  <Override PartName="/ppt/slides/_rels/slide270.xml.rels" ContentType="application/vnd.openxmlformats-package.relationships+xml"/>
  <Override PartName="/ppt/slides/_rels/slide265.xml.rels" ContentType="application/vnd.openxmlformats-package.relationships+xml"/>
  <Override PartName="/ppt/slides/_rels/slide90.xml.rels" ContentType="application/vnd.openxmlformats-package.relationships+xml"/>
  <Override PartName="/ppt/slides/_rels/slide85.xml.rels" ContentType="application/vnd.openxmlformats-package.relationships+xml"/>
  <Override PartName="/ppt/slides/_rels/slide98.xml.rels" ContentType="application/vnd.openxmlformats-package.relationships+xml"/>
  <Override PartName="/ppt/slides/_rels/slide175.xml.rels" ContentType="application/vnd.openxmlformats-package.relationships+xml"/>
  <Override PartName="/ppt/slides/_rels/slide125.xml.rels" ContentType="application/vnd.openxmlformats-package.relationships+xml"/>
  <Override PartName="/ppt/slides/_rels/slide48.xml.rels" ContentType="application/vnd.openxmlformats-package.relationships+xml"/>
  <Override PartName="/ppt/slides/_rels/slide53.xml.rels" ContentType="application/vnd.openxmlformats-package.relationships+xml"/>
  <Override PartName="/ppt/slides/_rels/slide228.xml.rels" ContentType="application/vnd.openxmlformats-package.relationships+xml"/>
  <Override PartName="/ppt/slides/_rels/slide233.xml.rels" ContentType="application/vnd.openxmlformats-package.relationships+xml"/>
  <Override PartName="/ppt/slides/_rels/slide272.xml.rels" ContentType="application/vnd.openxmlformats-package.relationships+xml"/>
  <Override PartName="/ppt/slides/_rels/slide267.xml.rels" ContentType="application/vnd.openxmlformats-package.relationships+xml"/>
  <Override PartName="/ppt/slides/_rels/slide386.xml.rels" ContentType="application/vnd.openxmlformats-package.relationships+xml"/>
  <Override PartName="/ppt/slides/_rels/slide95.xml.rels" ContentType="application/vnd.openxmlformats-package.relationships+xml"/>
  <Override PartName="/ppt/slides/_rels/slide128.xml.rels" ContentType="application/vnd.openxmlformats-package.relationships+xml"/>
  <Override PartName="/ppt/slides/_rels/slide97.xml.rels" ContentType="application/vnd.openxmlformats-package.relationships+xml"/>
  <Override PartName="/ppt/slides/_rels/slide356.xml.rels" ContentType="application/vnd.openxmlformats-package.relationships+xml"/>
  <Override PartName="/ppt/slides/_rels/slide29.xml.rels" ContentType="application/vnd.openxmlformats-package.relationships+xml"/>
  <Override PartName="/ppt/slides/_rels/slide129.xml.rels" ContentType="application/vnd.openxmlformats-package.relationships+xml"/>
  <Override PartName="/ppt/slides/_rels/slide96.xml.rels" ContentType="application/vnd.openxmlformats-package.relationships+xml"/>
  <Override PartName="/ppt/slides/_rels/slide238.xml.rels" ContentType="application/vnd.openxmlformats-package.relationships+xml"/>
  <Override PartName="/ppt/slides/_rels/slide51.xml.rels" ContentType="application/vnd.openxmlformats-package.relationships+xml"/>
  <Override PartName="/ppt/slides/_rels/slide243.xml.rels" ContentType="application/vnd.openxmlformats-package.relationships+xml"/>
  <Override PartName="/ppt/slides/_rels/slide355.xml.rels" ContentType="application/vnd.openxmlformats-package.relationships+xml"/>
  <Override PartName="/ppt/slides/_rels/slide28.xml.rels" ContentType="application/vnd.openxmlformats-package.relationships+xml"/>
  <Override PartName="/ppt/slides/_rels/slide27.xml.rels" ContentType="application/vnd.openxmlformats-package.relationships+xml"/>
  <Override PartName="/ppt/slides/_rels/slide264.xml.rels" ContentType="application/vnd.openxmlformats-package.relationships+xml"/>
  <Override PartName="/ppt/slides/_rels/slide84.xml.rels" ContentType="application/vnd.openxmlformats-package.relationships+xml"/>
  <Override PartName="/ppt/slides/_rels/slide117.xml.rels" ContentType="application/vnd.openxmlformats-package.relationships+xml"/>
  <Override PartName="/ppt/slides/_rels/slide11.xml.rels" ContentType="application/vnd.openxmlformats-package.relationships+xml"/>
  <Override PartName="/ppt/slides/_rels/slide260.xml.rels" ContentType="application/vnd.openxmlformats-package.relationships+xml"/>
  <Override PartName="/ppt/slides/_rels/slide255.xml.rels" ContentType="application/vnd.openxmlformats-package.relationships+xml"/>
  <Override PartName="/ppt/slides/_rels/slide139.xml.rels" ContentType="application/vnd.openxmlformats-package.relationships+xml"/>
  <Override PartName="/ppt/slides/_rels/slide286.xml.rels" ContentType="application/vnd.openxmlformats-package.relationships+xml"/>
  <Override PartName="/ppt/slides/_rels/slide20.xml.rels" ContentType="application/vnd.openxmlformats-package.relationships+xml"/>
  <Override PartName="/ppt/slides/_rels/slide200.xml.rels" ContentType="application/vnd.openxmlformats-package.relationships+xml"/>
  <Override PartName="/ppt/slides/_rels/slide21.xml.rels" ContentType="application/vnd.openxmlformats-package.relationships+xml"/>
  <Override PartName="/ppt/slides/_rels/slide283.xml.rels" ContentType="application/vnd.openxmlformats-package.relationships+xml"/>
  <Override PartName="/ppt/slides/_rels/slide278.xml.rels" ContentType="application/vnd.openxmlformats-package.relationships+xml"/>
  <Override PartName="/ppt/slides/_rels/slide304.xml.rels" ContentType="application/vnd.openxmlformats-package.relationships+xml"/>
  <Override PartName="/ppt/slides/_rels/slide328.xml.rels" ContentType="application/vnd.openxmlformats-package.relationships+xml"/>
  <Override PartName="/ppt/slides/_rels/slide329.xml.rels" ContentType="application/vnd.openxmlformats-package.relationships+xml"/>
  <Override PartName="/ppt/slides/_rels/slide166.xml.rels" ContentType="application/vnd.openxmlformats-package.relationships+xml"/>
  <Override PartName="/ppt/slides/_rels/slide167.xml.rels" ContentType="application/vnd.openxmlformats-package.relationships+xml"/>
  <Override PartName="/ppt/slides/_rels/slide224.xml.rels" ContentType="application/vnd.openxmlformats-package.relationships+xml"/>
  <Override PartName="/ppt/slides/_rels/slide100.xml.rels" ContentType="application/vnd.openxmlformats-package.relationships+xml"/>
  <Override PartName="/ppt/slides/_rels/slide23.xml.rels" ContentType="application/vnd.openxmlformats-package.relationships+xml"/>
  <Override PartName="/ppt/slides/_rels/slide61.xml.rels" ContentType="application/vnd.openxmlformats-package.relationships+xml"/>
  <Override PartName="/ppt/slides/_rels/slide212.xml.rels" ContentType="application/vnd.openxmlformats-package.relationships+xml"/>
  <Override PartName="/ppt/slides/_rels/slide183.xml.rels" ContentType="application/vnd.openxmlformats-package.relationships+xml"/>
  <Override PartName="/ppt/slides/_rels/slide204.xml.rels" ContentType="application/vnd.openxmlformats-package.relationships+xml"/>
  <Override PartName="/ppt/slides/_rels/slide62.xml.rels" ContentType="application/vnd.openxmlformats-package.relationships+xml"/>
  <Override PartName="/ppt/slides/_rels/slide63.xml.rels" ContentType="application/vnd.openxmlformats-package.relationships+xml"/>
  <Override PartName="/ppt/slides/_rels/slide236.xml.rels" ContentType="application/vnd.openxmlformats-package.relationships+xml"/>
  <Override PartName="/ppt/slides/_rels/slide92.xml.rels" ContentType="application/vnd.openxmlformats-package.relationships+xml"/>
  <Override PartName="/ppt/slides/_rels/slide87.xml.rels" ContentType="application/vnd.openxmlformats-package.relationships+xml"/>
  <Override PartName="/ppt/slides/_rels/slide383.xml.rels" ContentType="application/vnd.openxmlformats-package.relationships+xml"/>
  <Override PartName="/ppt/slides/_rels/slide60.xml.rels" ContentType="application/vnd.openxmlformats-package.relationships+xml"/>
  <Override PartName="/ppt/slides/_rels/slide378.xml.rels" ContentType="application/vnd.openxmlformats-package.relationships+xml"/>
  <Override PartName="/ppt/slides/_rels/slide254.xml.rels" ContentType="application/vnd.openxmlformats-package.relationships+xml"/>
  <Override PartName="/ppt/slides/_rels/slide248.xml.rels" ContentType="application/vnd.openxmlformats-package.relationships+xml"/>
  <Override PartName="/ppt/slides/_rels/slide300.xml.rels" ContentType="application/vnd.openxmlformats-package.relationships+xml"/>
  <Override PartName="/ppt/slides/_rels/slide252.xml.rels" ContentType="application/vnd.openxmlformats-package.relationships+xml"/>
  <Override PartName="/ppt/slides/_rels/slide72.xml.rels" ContentType="application/vnd.openxmlformats-package.relationships+xml"/>
  <Override PartName="/ppt/slides/_rels/slide247.xml.rels" ContentType="application/vnd.openxmlformats-package.relationships+xml"/>
  <Override PartName="/ppt/slides/_rels/slide251.xml.rels" ContentType="application/vnd.openxmlformats-package.relationships+xml"/>
  <Override PartName="/ppt/slides/_rels/slide71.xml.rels" ContentType="application/vnd.openxmlformats-package.relationships+xml"/>
  <Override PartName="/ppt/slides/_rels/slide250.xml.rels" ContentType="application/vnd.openxmlformats-package.relationships+xml"/>
  <Override PartName="/ppt/slides/_rels/slide198.xml.rels" ContentType="application/vnd.openxmlformats-package.relationships+xml"/>
  <Override PartName="/ppt/slides/_rels/slide235.xml.rels" ContentType="application/vnd.openxmlformats-package.relationships+xml"/>
  <Override PartName="/ppt/slides/_rels/slide91.xml.rels" ContentType="application/vnd.openxmlformats-package.relationships+xml"/>
  <Override PartName="/ppt/slides/_rels/slide86.xml.rels" ContentType="application/vnd.openxmlformats-package.relationships+xml"/>
  <Override PartName="/ppt/slides/_rels/slide382.xml.rels" ContentType="application/vnd.openxmlformats-package.relationships+xml"/>
  <Override PartName="/ppt/slides/_rels/slide225.xml.rels" ContentType="application/vnd.openxmlformats-package.relationships+xml"/>
  <Override PartName="/ppt/slides/_rels/slide83.xml.rels" ContentType="application/vnd.openxmlformats-package.relationships+xml"/>
  <Override PartName="/ppt/slides/_rels/slide116.xml.rels" ContentType="application/vnd.openxmlformats-package.relationships+xml"/>
  <Override PartName="/ppt/slides/_rels/slide263.xml.rels" ContentType="application/vnd.openxmlformats-package.relationships+xml"/>
  <Override PartName="/ppt/slides/_rels/slide192.xml.rels" ContentType="application/vnd.openxmlformats-package.relationships+xml"/>
  <Override PartName="/ppt/slides/_rels/slide213.xml.rels" ContentType="application/vnd.openxmlformats-package.relationships+xml"/>
  <Override PartName="/ppt/slides/_rels/slide33.xml.rels" ContentType="application/vnd.openxmlformats-package.relationships+xml"/>
  <Override PartName="/ppt/slides/_rels/slide193.xml.rels" ContentType="application/vnd.openxmlformats-package.relationships+xml"/>
  <Override PartName="/ppt/slides/_rels/slide214.xml.rels" ContentType="application/vnd.openxmlformats-package.relationships+xml"/>
  <Override PartName="/ppt/slides/_rels/slide34.xml.rels" ContentType="application/vnd.openxmlformats-package.relationships+xml"/>
  <Override PartName="/ppt/slides/_rels/slide229.xml.rels" ContentType="application/vnd.openxmlformats-package.relationships+xml"/>
  <Override PartName="/ppt/slides/_rels/slide234.xml.rels" ContentType="application/vnd.openxmlformats-package.relationships+xml"/>
  <Override PartName="/ppt/slides/_rels/slide197.xml.rels" ContentType="application/vnd.openxmlformats-package.relationships+xml"/>
  <Override PartName="/ppt/slides/_rels/slide223.xml.rels" ContentType="application/vnd.openxmlformats-package.relationships+xml"/>
  <Override PartName="/ppt/slides/_rels/slide226.xml.rels" ContentType="application/vnd.openxmlformats-package.relationships+xml"/>
  <Override PartName="/ppt/slides/_rels/slide231.xml.rels" ContentType="application/vnd.openxmlformats-package.relationships+xml"/>
  <Override PartName="/ppt/slides/_rels/slide179.xml.rels" ContentType="application/vnd.openxmlformats-package.relationships+xml"/>
  <Override PartName="/ppt/slides/_rels/slide387.xml.rels" ContentType="application/vnd.openxmlformats-package.relationships+xml"/>
  <Override PartName="/ppt/slides/_rels/slide330.xml.rels" ContentType="application/vnd.openxmlformats-package.relationships+xml"/>
  <Override PartName="/ppt/slides/_rels/slide325.xml.rels" ContentType="application/vnd.openxmlformats-package.relationships+xml"/>
  <Override PartName="/ppt/slides/_rels/slide73.xml.rels" ContentType="application/vnd.openxmlformats-package.relationships+xml"/>
  <Override PartName="/ppt/slides/_rels/slide149.xml.rels" ContentType="application/vnd.openxmlformats-package.relationships+xml"/>
  <Override PartName="/ppt/slides/_rels/slide253.xml.rels" ContentType="application/vnd.openxmlformats-package.relationships+xml"/>
  <Override PartName="/ppt/slides/_rels/slide196.xml.rels" ContentType="application/vnd.openxmlformats-package.relationships+xml"/>
  <Override PartName="/ppt/slides/_rels/slide222.xml.rels" ContentType="application/vnd.openxmlformats-package.relationships+xml"/>
  <Override PartName="/ppt/slides/_rels/slide217.xml.rels" ContentType="application/vnd.openxmlformats-package.relationships+xml"/>
  <Override PartName="/ppt/slides/_rels/slide261.xml.rels" ContentType="application/vnd.openxmlformats-package.relationships+xml"/>
  <Override PartName="/ppt/slides/_rels/slide344.xml.rels" ContentType="application/vnd.openxmlformats-package.relationships+xml"/>
  <Override PartName="/ppt/slides/_rels/slide194.xml.rels" ContentType="application/vnd.openxmlformats-package.relationships+xml"/>
  <Override PartName="/ppt/slides/_rels/slide215.xml.rels" ContentType="application/vnd.openxmlformats-package.relationships+xml"/>
  <Override PartName="/ppt/slides/_rels/slide220.xml.rels" ContentType="application/vnd.openxmlformats-package.relationships+xml"/>
  <Override PartName="/ppt/slides/_rels/slide173.xml.rels" ContentType="application/vnd.openxmlformats-package.relationships+xml"/>
  <Override PartName="/ppt/slides/_rels/slide168.xml.rels" ContentType="application/vnd.openxmlformats-package.relationships+xml"/>
  <Override PartName="/ppt/slides/_rels/slide35.xml.rels" ContentType="application/vnd.openxmlformats-package.relationships+xml"/>
  <Override PartName="/ppt/slides/_rels/slide40.xml.rels" ContentType="application/vnd.openxmlformats-package.relationships+xml"/>
  <Override PartName="/ppt/slides/_rels/slide331.xml.rels" ContentType="application/vnd.openxmlformats-package.relationships+xml"/>
  <Override PartName="/ppt/slides/_rels/slide99.xml.rels" ContentType="application/vnd.openxmlformats-package.relationships+xml"/>
  <Override PartName="/ppt/slides/_rels/slide203.xml.rels" ContentType="application/vnd.openxmlformats-package.relationships+xml"/>
  <Override PartName="/ppt/slides/_rels/slide182.xml.rels" ContentType="application/vnd.openxmlformats-package.relationships+xml"/>
  <Override PartName="/ppt/slides/_rels/slide178.xml.rels" ContentType="application/vnd.openxmlformats-package.relationships+xml"/>
  <Override PartName="/ppt/slides/_rels/slide42.xml.rels" ContentType="application/vnd.openxmlformats-package.relationships+xml"/>
  <Override PartName="/ppt/slides/_rels/slide37.xml.rels" ContentType="application/vnd.openxmlformats-package.relationships+xml"/>
  <Override PartName="/ppt/slides/_rels/slide333.xml.rels" ContentType="application/vnd.openxmlformats-package.relationships+xml"/>
  <Override PartName="/ppt/slides/_rels/slide172.xml.rels" ContentType="application/vnd.openxmlformats-package.relationships+xml"/>
  <Override PartName="/ppt/slides/_rels/slide354.xml.rels" ContentType="application/vnd.openxmlformats-package.relationships+xml"/>
  <Override PartName="/ppt/slides/_rels/slide349.xml.rels" ContentType="application/vnd.openxmlformats-package.relationships+xml"/>
  <Override PartName="/ppt/slides/_rels/slide350.xml.rels" ContentType="application/vnd.openxmlformats-package.relationships+xml"/>
  <Override PartName="/ppt/slides/_rels/slide246.xml.rels" ContentType="application/vnd.openxmlformats-package.relationships+xml"/>
  <Override PartName="/ppt/slides/_rels/slide237.xml.rels" ContentType="application/vnd.openxmlformats-package.relationships+xml"/>
  <Override PartName="/ppt/slides/_rels/slide50.xml.rels" ContentType="application/vnd.openxmlformats-package.relationships+xml"/>
  <Override PartName="/ppt/slides/_rels/slide126.xml.rels" ContentType="application/vnd.openxmlformats-package.relationships+xml"/>
  <Override PartName="/ppt/slides/_rels/slide230.xml.rels" ContentType="application/vnd.openxmlformats-package.relationships+xml"/>
  <Override PartName="/ppt/slides/_rels/slide379.xml.rels" ContentType="application/vnd.openxmlformats-package.relationships+xml"/>
  <Override PartName="/ppt/slides/_rels/slide177.xml.rels" ContentType="application/vnd.openxmlformats-package.relationships+xml"/>
  <Override PartName="/ppt/slides/_rels/slide216.xml.rels" ContentType="application/vnd.openxmlformats-package.relationships+xml"/>
  <Override PartName="/ppt/slides/_rels/slide195.xml.rels" ContentType="application/vnd.openxmlformats-package.relationships+xml"/>
  <Override PartName="/ppt/slides/_rels/slide221.xml.rels" ContentType="application/vnd.openxmlformats-package.relationships+xml"/>
  <Override PartName="/ppt/slides/_rels/slide174.xml.rels" ContentType="application/vnd.openxmlformats-package.relationships+xml"/>
  <Override PartName="/ppt/slides/_rels/slide169.xml.rels" ContentType="application/vnd.openxmlformats-package.relationships+xml"/>
  <Override PartName="/ppt/slides/_rels/slide36.xml.rels" ContentType="application/vnd.openxmlformats-package.relationships+xml"/>
  <Override PartName="/ppt/slides/_rels/slide332.xml.rels" ContentType="application/vnd.openxmlformats-package.relationships+xml"/>
  <Override PartName="/ppt/slides/_rels/slide41.xml.rels" ContentType="application/vnd.openxmlformats-package.relationships+xml"/>
  <Override PartName="/ppt/slides/_rels/slide199.xml.rels" ContentType="application/vnd.openxmlformats-package.relationships+xml"/>
  <Override PartName="/ppt/slides/_rels/slide324.xml.rels" ContentType="application/vnd.openxmlformats-package.relationships+xml"/>
  <Override PartName="/ppt/slides/_rels/slide210.xml.rels" ContentType="application/vnd.openxmlformats-package.relationships+xml"/>
  <Override PartName="/ppt/slides/_rels/slide205.xml.rels" ContentType="application/vnd.openxmlformats-package.relationships+xml"/>
  <Override PartName="/ppt/slides/_rels/slide184.xml.rels" ContentType="application/vnd.openxmlformats-package.relationships+xml"/>
  <Override PartName="/ppt/slides/_rels/slide249.xml.rels" ContentType="application/vnd.openxmlformats-package.relationships+xml"/>
  <Override PartName="/ppt/slides/_rels/slide275.xml.rels" ContentType="application/vnd.openxmlformats-package.relationships+xml"/>
  <Override PartName="/ppt/slides/_rels/slide301.xml.rels" ContentType="application/vnd.openxmlformats-package.relationships+xml"/>
  <Override PartName="/ppt/slides/_rels/slide339.xml.rels" ContentType="application/vnd.openxmlformats-package.relationships+xml"/>
  <Override PartName="/ppt/slides/_rels/slide281.xml.rels" ContentType="application/vnd.openxmlformats-package.relationships+xml"/>
  <Override PartName="/ppt/slides/_rels/slide276.xml.rels" ContentType="application/vnd.openxmlformats-package.relationships+xml"/>
  <Override PartName="/ppt/slides/_rels/slide302.xml.rels" ContentType="application/vnd.openxmlformats-package.relationships+xml"/>
  <Override PartName="/ppt/slides/_rels/slide282.xml.rels" ContentType="application/vnd.openxmlformats-package.relationships+xml"/>
  <Override PartName="/ppt/slides/_rels/slide277.xml.rels" ContentType="application/vnd.openxmlformats-package.relationships+xml"/>
  <Override PartName="/ppt/slides/_rels/slide303.xml.rels" ContentType="application/vnd.openxmlformats-package.relationships+xml"/>
  <Override PartName="/ppt/slides/_rels/slide284.xml.rels" ContentType="application/vnd.openxmlformats-package.relationships+xml"/>
  <Override PartName="/ppt/slides/_rels/slide279.xml.rels" ContentType="application/vnd.openxmlformats-package.relationships+xml"/>
  <Override PartName="/ppt/slides/_rels/slide305.xml.rels" ContentType="application/vnd.openxmlformats-package.relationships+xml"/>
  <Override PartName="/ppt/slides/_rels/slide285.xml.rels" ContentType="application/vnd.openxmlformats-package.relationships+xml"/>
  <Override PartName="/ppt/slides/_rels/slide306.xml.rels" ContentType="application/vnd.openxmlformats-package.relationships+xml"/>
  <Override PartName="/ppt/slides/_rels/slide57.xml.rels" ContentType="application/vnd.openxmlformats-package.relationships+xml"/>
  <Override PartName="/ppt/slides/_rels/slide348.xml.rels" ContentType="application/vnd.openxmlformats-package.relationships+xml"/>
  <Override PartName="/ppt/slides/_rels/slide353.xml.rels" ContentType="application/vnd.openxmlformats-package.relationships+xml"/>
  <Override PartName="/ppt/slides/_rels/slide273.xml.rels" ContentType="application/vnd.openxmlformats-package.relationships+xml"/>
  <Override PartName="/ppt/slides/_rels/slide268.xml.rels" ContentType="application/vnd.openxmlformats-package.relationships+xml"/>
  <Override PartName="/ppt/slides/_rels/slide384.xml.rels" ContentType="application/vnd.openxmlformats-package.relationships+xml"/>
  <Override PartName="/ppt/slides/_rels/slide93.xml.rels" ContentType="application/vnd.openxmlformats-package.relationships+xml"/>
  <Override PartName="/ppt/slides/_rels/slide88.xml.rels" ContentType="application/vnd.openxmlformats-package.relationships+xml"/>
  <Override PartName="/ppt/slides/_rels/slide127.xml.rels" ContentType="application/vnd.openxmlformats-package.relationships+xml"/>
  <Override PartName="/ppt/slides/_rels/slide274.xml.rels" ContentType="application/vnd.openxmlformats-package.relationships+xml"/>
  <Override PartName="/ppt/slides/_rels/slide385.xml.rels" ContentType="application/vnd.openxmlformats-package.relationships+xml"/>
  <Override PartName="/ppt/slides/_rels/slide89.xml.rels" ContentType="application/vnd.openxmlformats-package.relationships+xml"/>
  <Override PartName="/ppt/slides/_rels/slide94.xml.rels" ContentType="application/vnd.openxmlformats-package.relationships+xml"/>
  <Override PartName="/ppt/slides/_rels/slide70.xml.rels" ContentType="application/vnd.openxmlformats-package.relationships+xml"/>
  <Override PartName="/ppt/slides/_rels/slide361.xml.rels" ContentType="application/vnd.openxmlformats-package.relationships+xml"/>
  <Override PartName="/ppt/slides/_rels/slide257.xml.rels" ContentType="application/vnd.openxmlformats-package.relationships+xml"/>
  <Override PartName="/ppt/slides/_rels/slide298.xml.rels" ContentType="application/vnd.openxmlformats-package.relationships+xml"/>
  <Override PartName="/ppt/slides/_rels/slide319.xml.rels" ContentType="application/vnd.openxmlformats-package.relationships+xml"/>
  <Override PartName="/ppt/slides/_rels/slide262.xml.rels" ContentType="application/vnd.openxmlformats-package.relationships+xml"/>
  <Override PartName="/ppt/slides/_rels/slide115.xml.rels" ContentType="application/vnd.openxmlformats-package.relationships+xml"/>
  <Override PartName="/ppt/slides/_rels/slide43.xml.rels" ContentType="application/vnd.openxmlformats-package.relationships+xml"/>
  <Override PartName="/ppt/slides/_rels/slide334.xml.rels" ContentType="application/vnd.openxmlformats-package.relationships+xml"/>
  <Override PartName="/ppt/slides/_rels/slide38.xml.rels" ContentType="application/vnd.openxmlformats-package.relationships+xml"/>
  <Override PartName="/ppt/slides/_rels/slide299.xml.rels" ContentType="application/vnd.openxmlformats-package.relationships+xml"/>
  <Override PartName="/ppt/slides/_rels/slide346.xml.rels" ContentType="application/vnd.openxmlformats-package.relationships+xml"/>
  <Override PartName="/ppt/slides/_rels/slide55.xml.rels" ContentType="application/vnd.openxmlformats-package.relationships+xml"/>
  <Override PartName="/ppt/slides/_rels/slide351.xml.rels" ContentType="application/vnd.openxmlformats-package.relationships+xml"/>
  <Override PartName="/ppt/slides/_rels/slide287.xml.rels" ContentType="application/vnd.openxmlformats-package.relationships+xml"/>
  <Override PartName="/ppt/slides/_rels/slide144.xml.rels" ContentType="application/vnd.openxmlformats-package.relationships+xml"/>
  <Override PartName="/ppt/slides/_rels/slide377.xml.rels" ContentType="application/vnd.openxmlformats-package.relationships+xml"/>
  <Override PartName="/ppt/slides/_rels/slide367.xml.rels" ContentType="application/vnd.openxmlformats-package.relationships+xml"/>
  <Override PartName="/ppt/slides/_rels/slide143.xml.rels" ContentType="application/vnd.openxmlformats-package.relationships+xml"/>
  <Override PartName="/ppt/slides/_rels/slide376.xml.rels" ContentType="application/vnd.openxmlformats-package.relationships+xml"/>
  <Override PartName="/ppt/slides/_rels/slide176.xml.rels" ContentType="application/vnd.openxmlformats-package.relationships+xml"/>
  <Override PartName="/ppt/slides/_rels/slide280.xml.rels" ContentType="application/vnd.openxmlformats-package.relationships+xml"/>
  <Override PartName="/ppt/slides/_rels/slide133.xml.rels" ContentType="application/vnd.openxmlformats-package.relationships+xml"/>
  <Override PartName="/ppt/slides/_rels/slide366.xml.rels" ContentType="application/vnd.openxmlformats-package.relationships+xml"/>
  <Override PartName="/ppt/slides/_rels/slide373.xml.rels" ContentType="application/vnd.openxmlformats-package.relationships+xml"/>
  <Override PartName="/ppt/slides/_rels/slide82.xml.rels" ContentType="application/vnd.openxmlformats-package.relationships+xml"/>
  <Override PartName="/ppt/slides/_rels/slide269.xml.rels" ContentType="application/vnd.openxmlformats-package.relationships+xml"/>
  <Override PartName="/ppt/slides/_rels/slide338.xml.rels" ContentType="application/vnd.openxmlformats-package.relationships+xml"/>
  <Override PartName="/ppt/slides/_rels/slide343.xml.rels" ContentType="application/vnd.openxmlformats-package.relationships+xml"/>
  <Override PartName="/ppt/slides/_rels/slide307.xml.rels" ContentType="application/vnd.openxmlformats-package.relationships+xml"/>
  <Override PartName="/ppt/slides/_rels/slide16.xml.rels" ContentType="application/vnd.openxmlformats-package.relationships+xml"/>
  <Override PartName="/ppt/slides/_rels/slide209.xml.rels" ContentType="application/vnd.openxmlformats-package.relationships+xml"/>
  <Override PartName="/ppt/slides/_rels/slide188.xml.rels" ContentType="application/vnd.openxmlformats-package.relationships+xml"/>
  <Override PartName="/ppt/slides/_rels/slide292.xml.rels" ContentType="application/vnd.openxmlformats-package.relationships+xml"/>
  <Override PartName="/ppt/slides/_rels/slide347.xml.rels" ContentType="application/vnd.openxmlformats-package.relationships+xml"/>
  <Override PartName="/ppt/slides/_rels/slide56.xml.rels" ContentType="application/vnd.openxmlformats-package.relationships+xml"/>
  <Override PartName="/ppt/slides/_rels/slide352.xml.rels" ContentType="application/vnd.openxmlformats-package.relationships+xml"/>
  <Override PartName="/ppt/slides/_rels/slide17.xml.rels" ContentType="application/vnd.openxmlformats-package.relationships+xml"/>
  <Override PartName="/ppt/slides/_rels/slide308.xml.rels" ContentType="application/vnd.openxmlformats-package.relationships+xml"/>
  <Override PartName="/ppt/slides/_rels/slide313.xml.rels" ContentType="application/vnd.openxmlformats-package.relationships+xml"/>
  <Override PartName="/ppt/slides/_rels/slide15.xml.rels" ContentType="application/vnd.openxmlformats-package.relationships+xml"/>
  <Override PartName="/ppt/slides/_rels/slide335.xml.rels" ContentType="application/vnd.openxmlformats-package.relationships+xml"/>
  <Override PartName="/ppt/slides/_rels/slide44.xml.rels" ContentType="application/vnd.openxmlformats-package.relationships+xml"/>
  <Override PartName="/ppt/slides/_rels/slide39.xml.rels" ContentType="application/vnd.openxmlformats-package.relationships+xml"/>
  <Override PartName="/ppt/slides/_rels/slide340.xml.rels" ContentType="application/vnd.openxmlformats-package.relationships+xml"/>
  <Override PartName="/ppt/slides/_rels/slide289.xml.rels" ContentType="application/vnd.openxmlformats-package.relationships+xml"/>
  <Override PartName="/ppt/slides/_rels/slide19.xml.rels" ContentType="application/vnd.openxmlformats-package.relationships+xml"/>
  <Override PartName="/ppt/slides/_rels/slide294.xml.rels" ContentType="application/vnd.openxmlformats-package.relationships+xml"/>
  <Override PartName="/ppt/slides/_rels/slide315.xml.rels" ContentType="application/vnd.openxmlformats-package.relationships+xml"/>
  <Override PartName="/ppt/slides/_rels/slide68.xml.rels" ContentType="application/vnd.openxmlformats-package.relationships+xml"/>
  <Override PartName="/ppt/slides/_rels/slide359.xml.rels" ContentType="application/vnd.openxmlformats-package.relationships+xml"/>
  <Override PartName="/ppt/slides/_rels/slide364.xml.rels" ContentType="application/vnd.openxmlformats-package.relationships+xml"/>
  <Override PartName="/ppt/slides/_rels/slide189.xml.rels" ContentType="application/vnd.openxmlformats-package.relationships+xml"/>
  <Override PartName="/ppt/slides/_rels/slide293.xml.rels" ContentType="application/vnd.openxmlformats-package.relationships+xml"/>
  <Override PartName="/ppt/slides/_rels/slide190.xml.rels" ContentType="application/vnd.openxmlformats-package.relationships+xml"/>
  <Override PartName="/ppt/slides/_rels/slide185.xml.rels" ContentType="application/vnd.openxmlformats-package.relationships+xml"/>
  <Override PartName="/ppt/slides/_rels/slide211.xml.rels" ContentType="application/vnd.openxmlformats-package.relationships+xml"/>
  <Override PartName="/ppt/slides/_rels/slide309.xml.rels" ContentType="application/vnd.openxmlformats-package.relationships+xml"/>
  <Override PartName="/ppt/slides/_rels/slide288.xml.rels" ContentType="application/vnd.openxmlformats-package.relationships+xml"/>
  <Override PartName="/ppt/slides/_rels/slide18.xml.rels" ContentType="application/vnd.openxmlformats-package.relationships+xml"/>
  <Override PartName="/ppt/slides/_rels/slide314.xml.rels" ContentType="application/vnd.openxmlformats-package.relationships+xml"/>
  <Override PartName="/ppt/slides/_rels/slide206.xml.rels" ContentType="application/vnd.openxmlformats-package.relationships+xml"/>
  <Override PartName="/ppt/slides/_rels/slide310.xml.rels" ContentType="application/vnd.openxmlformats-package.relationships+xml"/>
  <Override PartName="/ppt/slides/_rels/slide69.xml.rels" ContentType="application/vnd.openxmlformats-package.relationships+xml"/>
  <Override PartName="/ppt/slides/_rels/slide365.xml.rels" ContentType="application/vnd.openxmlformats-package.relationships+xml"/>
  <Override PartName="/ppt/slides/_rels/slide208.xml.rels" ContentType="application/vnd.openxmlformats-package.relationships+xml"/>
  <Override PartName="/ppt/slides/_rels/slide291.xml.rels" ContentType="application/vnd.openxmlformats-package.relationships+xml"/>
  <Override PartName="/ppt/slides/_rels/slide187.xml.rels" ContentType="application/vnd.openxmlformats-package.relationships+xml"/>
  <Override PartName="/ppt/slides/_rels/slide312.xml.rels" ContentType="application/vnd.openxmlformats-package.relationships+xml"/>
  <Override PartName="/ppt/slides/_rels/slide186.xml.rels" ContentType="application/vnd.openxmlformats-package.relationships+xml"/>
  <Override PartName="/ppt/slides/_rels/slide207.xml.rels" ContentType="application/vnd.openxmlformats-package.relationships+xml"/>
  <Override PartName="/ppt/slides/_rels/slide290.xml.rels" ContentType="application/vnd.openxmlformats-package.relationships+xml"/>
  <Override PartName="/ppt/slides/_rels/slide311.xml.rels" ContentType="application/vnd.openxmlformats-package.relationships+xml"/>
  <Override PartName="/ppt/slides/slide257.xml" ContentType="application/vnd.openxmlformats-officedocument.presentationml.slide+xml"/>
  <Override PartName="/ppt/slides/slide91.xml" ContentType="application/vnd.openxmlformats-officedocument.presentationml.slide+xml"/>
  <Override PartName="/ppt/slides/slide256.xml" ContentType="application/vnd.openxmlformats-officedocument.presentationml.slide+xml"/>
  <Override PartName="/ppt/slides/slide90.xml" ContentType="application/vnd.openxmlformats-officedocument.presentationml.slide+xml"/>
  <Override PartName="/ppt/slides/slide255.xml" ContentType="application/vnd.openxmlformats-officedocument.presentationml.slide+xml"/>
  <Override PartName="/ppt/slides/slide254.xml" ContentType="application/vnd.openxmlformats-officedocument.presentationml.slide+xml"/>
  <Override PartName="/ppt/slides/slide253.xml" ContentType="application/vnd.openxmlformats-officedocument.presentationml.slide+xml"/>
  <Override PartName="/ppt/slides/slide252.xml" ContentType="application/vnd.openxmlformats-officedocument.presentationml.slide+xml"/>
  <Override PartName="/ppt/slides/slide251.xml" ContentType="application/vnd.openxmlformats-officedocument.presentationml.slide+xml"/>
  <Override PartName="/ppt/slides/slide379.xml" ContentType="application/vnd.openxmlformats-officedocument.presentationml.slide+xml"/>
  <Override PartName="/ppt/slides/slide250.xml" ContentType="application/vnd.openxmlformats-officedocument.presentationml.slide+xml"/>
  <Override PartName="/ppt/slides/slide378.xml" ContentType="application/vnd.openxmlformats-officedocument.presentationml.slide+xml"/>
  <Override PartName="/ppt/slides/slide249.xml" ContentType="application/vnd.openxmlformats-officedocument.presentationml.slide+xml"/>
  <Override PartName="/ppt/slides/slide83.xml" ContentType="application/vnd.openxmlformats-officedocument.presentationml.slide+xml"/>
  <Override PartName="/ppt/slides/slide248.xml" ContentType="application/vnd.openxmlformats-officedocument.presentationml.slide+xml"/>
  <Override PartName="/ppt/slides/slide82.xml" ContentType="application/vnd.openxmlformats-officedocument.presentationml.slide+xml"/>
  <Override PartName="/ppt/slides/slide247.xml" ContentType="application/vnd.openxmlformats-officedocument.presentationml.slide+xml"/>
  <Override PartName="/ppt/slides/slide81.xml" ContentType="application/vnd.openxmlformats-officedocument.presentationml.slide+xml"/>
  <Override PartName="/ppt/slides/slide246.xml" ContentType="application/vnd.openxmlformats-officedocument.presentationml.slide+xml"/>
  <Override PartName="/ppt/slides/slide80.xml" ContentType="application/vnd.openxmlformats-officedocument.presentationml.slide+xml"/>
  <Override PartName="/ppt/slides/slide239.xml" ContentType="application/vnd.openxmlformats-officedocument.presentationml.slide+xml"/>
  <Override PartName="/ppt/slides/slide73.xml" ContentType="application/vnd.openxmlformats-officedocument.presentationml.slide+xml"/>
  <Override PartName="/ppt/slides/slide238.xml" ContentType="application/vnd.openxmlformats-officedocument.presentationml.slide+xml"/>
  <Override PartName="/ppt/slides/slide72.xml" ContentType="application/vnd.openxmlformats-officedocument.presentationml.slide+xml"/>
  <Override PartName="/ppt/slides/slide237.xml" ContentType="application/vnd.openxmlformats-officedocument.presentationml.slide+xml"/>
  <Override PartName="/ppt/slides/slide199.xml" ContentType="application/vnd.openxmlformats-officedocument.presentationml.slide+xml"/>
  <Override PartName="/ppt/slides/slide71.xml" ContentType="application/vnd.openxmlformats-officedocument.presentationml.slide+xml"/>
  <Override PartName="/ppt/slides/slide236.xml" ContentType="application/vnd.openxmlformats-officedocument.presentationml.slide+xml"/>
  <Override PartName="/ppt/slides/slide198.xml" ContentType="application/vnd.openxmlformats-officedocument.presentationml.slide+xml"/>
  <Override PartName="/ppt/slides/slide70.xml" ContentType="application/vnd.openxmlformats-officedocument.presentationml.slide+xml"/>
  <Override PartName="/ppt/slides/slide235.xml" ContentType="application/vnd.openxmlformats-officedocument.presentationml.slide+xml"/>
  <Override PartName="/ppt/slides/slide197.xml" ContentType="application/vnd.openxmlformats-officedocument.presentationml.slide+xml"/>
  <Override PartName="/ppt/slides/slide234.xml" ContentType="application/vnd.openxmlformats-officedocument.presentationml.slide+xml"/>
  <Override PartName="/ppt/slides/slide196.xml" ContentType="application/vnd.openxmlformats-officedocument.presentationml.slide+xml"/>
  <Override PartName="/ppt/slides/slide233.xml" ContentType="application/vnd.openxmlformats-officedocument.presentationml.slide+xml"/>
  <Override PartName="/ppt/slides/slide195.xml" ContentType="application/vnd.openxmlformats-officedocument.presentationml.slide+xml"/>
  <Override PartName="/ppt/slides/slide232.xml" ContentType="application/vnd.openxmlformats-officedocument.presentationml.slide+xml"/>
  <Override PartName="/ppt/slides/slide194.xml" ContentType="application/vnd.openxmlformats-officedocument.presentationml.slide+xml"/>
  <Override PartName="/ppt/slides/slide231.xml" ContentType="application/vnd.openxmlformats-officedocument.presentationml.slide+xml"/>
  <Override PartName="/ppt/slides/slide193.xml" ContentType="application/vnd.openxmlformats-officedocument.presentationml.slide+xml"/>
  <Override PartName="/ppt/slides/slide359.xml" ContentType="application/vnd.openxmlformats-officedocument.presentationml.slide+xml"/>
  <Override PartName="/ppt/slides/slide230.xml" ContentType="application/vnd.openxmlformats-officedocument.presentationml.slide+xml"/>
  <Override PartName="/ppt/slides/slide192.xml" ContentType="application/vnd.openxmlformats-officedocument.presentationml.slide+xml"/>
  <Override PartName="/ppt/slides/slide358.xml" ContentType="application/vnd.openxmlformats-officedocument.presentationml.slide+xml"/>
  <Override PartName="/ppt/slides/slide229.xml" ContentType="application/vnd.openxmlformats-officedocument.presentationml.slide+xml"/>
  <Override PartName="/ppt/slides/slide63.xml" ContentType="application/vnd.openxmlformats-officedocument.presentationml.slide+xml"/>
  <Override PartName="/ppt/slides/slide228.xml" ContentType="application/vnd.openxmlformats-officedocument.presentationml.slide+xml"/>
  <Override PartName="/ppt/slides/slide62.xml" ContentType="application/vnd.openxmlformats-officedocument.presentationml.slide+xml"/>
  <Override PartName="/ppt/slides/slide227.xml" ContentType="application/vnd.openxmlformats-officedocument.presentationml.slide+xml"/>
  <Override PartName="/ppt/slides/slide189.xml" ContentType="application/vnd.openxmlformats-officedocument.presentationml.slide+xml"/>
  <Override PartName="/ppt/slides/slide61.xml" ContentType="application/vnd.openxmlformats-officedocument.presentationml.slide+xml"/>
  <Override PartName="/ppt/slides/slide226.xml" ContentType="application/vnd.openxmlformats-officedocument.presentationml.slide+xml"/>
  <Override PartName="/ppt/slides/slide188.xml" ContentType="application/vnd.openxmlformats-officedocument.presentationml.slide+xml"/>
  <Override PartName="/ppt/slides/slide60.xml" ContentType="application/vnd.openxmlformats-officedocument.presentationml.slide+xml"/>
  <Override PartName="/ppt/slides/slide225.xml" ContentType="application/vnd.openxmlformats-officedocument.presentationml.slide+xml"/>
  <Override PartName="/ppt/slides/slide187.xml" ContentType="application/vnd.openxmlformats-officedocument.presentationml.slide+xml"/>
  <Override PartName="/ppt/slides/slide224.xml" ContentType="application/vnd.openxmlformats-officedocument.presentationml.slide+xml"/>
  <Override PartName="/ppt/slides/slide186.xml" ContentType="application/vnd.openxmlformats-officedocument.presentationml.slide+xml"/>
  <Override PartName="/ppt/slides/slide223.xml" ContentType="application/vnd.openxmlformats-officedocument.presentationml.slide+xml"/>
  <Override PartName="/ppt/slides/slide185.xml" ContentType="application/vnd.openxmlformats-officedocument.presentationml.slide+xml"/>
  <Override PartName="/ppt/slides/slide222.xml" ContentType="application/vnd.openxmlformats-officedocument.presentationml.slide+xml"/>
  <Override PartName="/ppt/slides/slide184.xml" ContentType="application/vnd.openxmlformats-officedocument.presentationml.slide+xml"/>
  <Override PartName="/ppt/slides/slide221.xml" ContentType="application/vnd.openxmlformats-officedocument.presentationml.slide+xml"/>
  <Override PartName="/ppt/slides/slide183.xml" ContentType="application/vnd.openxmlformats-officedocument.presentationml.slide+xml"/>
  <Override PartName="/ppt/slides/slide349.xml" ContentType="application/vnd.openxmlformats-officedocument.presentationml.slide+xml"/>
  <Override PartName="/ppt/slides/slide220.xml" ContentType="application/vnd.openxmlformats-officedocument.presentationml.slide+xml"/>
  <Override PartName="/ppt/slides/slide182.xml" ContentType="application/vnd.openxmlformats-officedocument.presentationml.slide+xml"/>
  <Override PartName="/ppt/slides/slide348.xml" ContentType="application/vnd.openxmlformats-officedocument.presentationml.slide+xml"/>
  <Override PartName="/ppt/slides/slide219.xml" ContentType="application/vnd.openxmlformats-officedocument.presentationml.slide+xml"/>
  <Override PartName="/ppt/slides/slide53.xml" ContentType="application/vnd.openxmlformats-officedocument.presentationml.slide+xml"/>
  <Override PartName="/ppt/slides/slide218.xml" ContentType="application/vnd.openxmlformats-officedocument.presentationml.slide+xml"/>
  <Override PartName="/ppt/slides/slide52.xml" ContentType="application/vnd.openxmlformats-officedocument.presentationml.slide+xml"/>
  <Override PartName="/ppt/slides/slide217.xml" ContentType="application/vnd.openxmlformats-officedocument.presentationml.slide+xml"/>
  <Override PartName="/ppt/slides/slide179.xml" ContentType="application/vnd.openxmlformats-officedocument.presentationml.slide+xml"/>
  <Override PartName="/ppt/slides/slide51.xml" ContentType="application/vnd.openxmlformats-officedocument.presentationml.slide+xml"/>
  <Override PartName="/ppt/slides/slide216.xml" ContentType="application/vnd.openxmlformats-officedocument.presentationml.slide+xml"/>
  <Override PartName="/ppt/slides/slide178.xml" ContentType="application/vnd.openxmlformats-officedocument.presentationml.slide+xml"/>
  <Override PartName="/ppt/slides/slide50.xml" ContentType="application/vnd.openxmlformats-officedocument.presentationml.slide+xml"/>
  <Override PartName="/ppt/slides/slide215.xml" ContentType="application/vnd.openxmlformats-officedocument.presentationml.slide+xml"/>
  <Override PartName="/ppt/slides/slide177.xml" ContentType="application/vnd.openxmlformats-officedocument.presentationml.slide+xml"/>
  <Override PartName="/ppt/slides/slide214.xml" ContentType="application/vnd.openxmlformats-officedocument.presentationml.slide+xml"/>
  <Override PartName="/ppt/slides/slide176.xml" ContentType="application/vnd.openxmlformats-officedocument.presentationml.slide+xml"/>
  <Override PartName="/ppt/slides/slide213.xml" ContentType="application/vnd.openxmlformats-officedocument.presentationml.slide+xml"/>
  <Override PartName="/ppt/slides/slide175.xml" ContentType="application/vnd.openxmlformats-officedocument.presentationml.slide+xml"/>
  <Override PartName="/ppt/slides/slide212.xml" ContentType="application/vnd.openxmlformats-officedocument.presentationml.slide+xml"/>
  <Override PartName="/ppt/slides/slide174.xml" ContentType="application/vnd.openxmlformats-officedocument.presentationml.slide+xml"/>
  <Override PartName="/ppt/slides/slide211.xml" ContentType="application/vnd.openxmlformats-officedocument.presentationml.slide+xml"/>
  <Override PartName="/ppt/slides/slide173.xml" ContentType="application/vnd.openxmlformats-officedocument.presentationml.slide+xml"/>
  <Override PartName="/ppt/slides/slide339.xml" ContentType="application/vnd.openxmlformats-officedocument.presentationml.slide+xml"/>
  <Override PartName="/ppt/slides/slide210.xml" ContentType="application/vnd.openxmlformats-officedocument.presentationml.slide+xml"/>
  <Override PartName="/ppt/slides/slide172.xml" ContentType="application/vnd.openxmlformats-officedocument.presentationml.slide+xml"/>
  <Override PartName="/ppt/slides/slide338.xml" ContentType="application/vnd.openxmlformats-officedocument.presentationml.slide+xml"/>
  <Override PartName="/ppt/slides/slide209.xml" ContentType="application/vnd.openxmlformats-officedocument.presentationml.slide+xml"/>
  <Override PartName="/ppt/slides/slide43.xml" ContentType="application/vnd.openxmlformats-officedocument.presentationml.slide+xml"/>
  <Override PartName="/ppt/slides/slide208.xml" ContentType="application/vnd.openxmlformats-officedocument.presentationml.slide+xml"/>
  <Override PartName="/ppt/slides/slide42.xml" ContentType="application/vnd.openxmlformats-officedocument.presentationml.slide+xml"/>
  <Override PartName="/ppt/slides/slide207.xml" ContentType="application/vnd.openxmlformats-officedocument.presentationml.slide+xml"/>
  <Override PartName="/ppt/slides/slide169.xml" ContentType="application/vnd.openxmlformats-officedocument.presentationml.slide+xml"/>
  <Override PartName="/ppt/slides/slide41.xml" ContentType="application/vnd.openxmlformats-officedocument.presentationml.slide+xml"/>
  <Override PartName="/ppt/slides/slide206.xml" ContentType="application/vnd.openxmlformats-officedocument.presentationml.slide+xml"/>
  <Override PartName="/ppt/slides/slide40.xml" ContentType="application/vnd.openxmlformats-officedocument.presentationml.slide+xml"/>
  <Override PartName="/ppt/slides/slide168.xml" ContentType="application/vnd.openxmlformats-officedocument.presentationml.slide+xml"/>
  <Override PartName="/ppt/slides/slide205.xml" ContentType="application/vnd.openxmlformats-officedocument.presentationml.slide+xml"/>
  <Override PartName="/ppt/slides/slide167.xml" ContentType="application/vnd.openxmlformats-officedocument.presentationml.slide+xml"/>
  <Override PartName="/ppt/slides/slide204.xml" ContentType="application/vnd.openxmlformats-officedocument.presentationml.slide+xml"/>
  <Override PartName="/ppt/slides/slide166.xml" ContentType="application/vnd.openxmlformats-officedocument.presentationml.slide+xml"/>
  <Override PartName="/ppt/slides/slide203.xml" ContentType="application/vnd.openxmlformats-officedocument.presentationml.slide+xml"/>
  <Override PartName="/ppt/slides/slide165.xml" ContentType="application/vnd.openxmlformats-officedocument.presentationml.slide+xml"/>
  <Override PartName="/ppt/slides/slide202.xml" ContentType="application/vnd.openxmlformats-officedocument.presentationml.slide+xml"/>
  <Override PartName="/ppt/slides/slide164.xml" ContentType="application/vnd.openxmlformats-officedocument.presentationml.slide+xml"/>
  <Override PartName="/ppt/slides/slide201.xml" ContentType="application/vnd.openxmlformats-officedocument.presentationml.slide+xml"/>
  <Override PartName="/ppt/slides/slide163.xml" ContentType="application/vnd.openxmlformats-officedocument.presentationml.slide+xml"/>
  <Override PartName="/ppt/slides/slide329.xml" ContentType="application/vnd.openxmlformats-officedocument.presentationml.slide+xml"/>
  <Override PartName="/ppt/slides/slide200.xml" ContentType="application/vnd.openxmlformats-officedocument.presentationml.slide+xml"/>
  <Override PartName="/ppt/slides/slide162.xml" ContentType="application/vnd.openxmlformats-officedocument.presentationml.slide+xml"/>
  <Override PartName="/ppt/slides/slide328.xml" ContentType="application/vnd.openxmlformats-officedocument.presentationml.slide+xml"/>
  <Override PartName="/ppt/slides/slide159.xml" ContentType="application/vnd.openxmlformats-officedocument.presentationml.slide+xml"/>
  <Override PartName="/ppt/slides/slide31.xml" ContentType="application/vnd.openxmlformats-officedocument.presentationml.slide+xml"/>
  <Override PartName="/ppt/slides/slide158.xml" ContentType="application/vnd.openxmlformats-officedocument.presentationml.slide+xml"/>
  <Override PartName="/ppt/slides/slide30.xml" ContentType="application/vnd.openxmlformats-officedocument.presentationml.slide+xml"/>
  <Override PartName="/ppt/slides/slide157.xml" ContentType="application/vnd.openxmlformats-officedocument.presentationml.slide+xml"/>
  <Override PartName="/ppt/slides/slide156.xml" ContentType="application/vnd.openxmlformats-officedocument.presentationml.slide+xml"/>
  <Override PartName="/ppt/slides/slide149.xml" ContentType="application/vnd.openxmlformats-officedocument.presentationml.slide+xml"/>
  <Override PartName="/ppt/slides/slide21.xml" ContentType="application/vnd.openxmlformats-officedocument.presentationml.slide+xml"/>
  <Override PartName="/ppt/slides/slide148.xml" ContentType="application/vnd.openxmlformats-officedocument.presentationml.slide+xml"/>
  <Override PartName="/ppt/slides/slide20.xml" ContentType="application/vnd.openxmlformats-officedocument.presentationml.slide+xml"/>
  <Override PartName="/ppt/slides/slide147.xml" ContentType="application/vnd.openxmlformats-officedocument.presentationml.slide+xml"/>
  <Override PartName="/ppt/slides/slide146.xml" ContentType="application/vnd.openxmlformats-officedocument.presentationml.slide+xml"/>
  <Override PartName="/ppt/slides/slide139.xml" ContentType="application/vnd.openxmlformats-officedocument.presentationml.slide+xml"/>
  <Override PartName="/ppt/slides/slide11.xml" ContentType="application/vnd.openxmlformats-officedocument.presentationml.slide+xml"/>
  <Override PartName="/ppt/slides/slide87.xml" ContentType="application/vnd.openxmlformats-officedocument.presentationml.slide+xml"/>
  <Override PartName="/ppt/slides/slide19.xml" ContentType="application/vnd.openxmlformats-officedocument.presentationml.slide+xml"/>
  <Override PartName="/ppt/slides/slide376.xml" ContentType="application/vnd.openxmlformats-officedocument.presentationml.slide+xml"/>
  <Override PartName="/ppt/slides/slide115.xml" ContentType="application/vnd.openxmlformats-officedocument.presentationml.slide+xml"/>
  <Override PartName="/ppt/slides/slide117.xml" ContentType="application/vnd.openxmlformats-officedocument.presentationml.slide+xml"/>
  <Override PartName="/ppt/slides/slide89.xml" ContentType="application/vnd.openxmlformats-officedocument.presentationml.slide+xml"/>
  <Override PartName="/ppt/slides/slide68.xml" ContentType="application/vnd.openxmlformats-officedocument.presentationml.slide+xml"/>
  <Override PartName="/ppt/slides/slide97.xml" ContentType="application/vnd.openxmlformats-officedocument.presentationml.slide+xml"/>
  <Override PartName="/ppt/slides/slide29.xml" ContentType="application/vnd.openxmlformats-officedocument.presentationml.slide+xml"/>
  <Override PartName="/ppt/slides/slide386.xml" ContentType="application/vnd.openxmlformats-officedocument.presentationml.slide+xml"/>
  <Override PartName="/ppt/slides/slide125.xml" ContentType="application/vnd.openxmlformats-officedocument.presentationml.slide+xml"/>
  <Override PartName="/ppt/slides/slide127.xml" ContentType="application/vnd.openxmlformats-officedocument.presentationml.slide+xml"/>
  <Override PartName="/ppt/slides/slide99.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17.xml" ContentType="application/vnd.openxmlformats-officedocument.presentationml.slide+xml"/>
  <Override PartName="/ppt/slides/slide85.xml" ContentType="application/vnd.openxmlformats-officedocument.presentationml.slide+xml"/>
  <Override PartName="/ppt/slides/slide374.xml" ContentType="application/vnd.openxmlformats-officedocument.presentationml.slide+xml"/>
  <Override PartName="/ppt/slides/slide113.xml" ContentType="application/vnd.openxmlformats-officedocument.presentationml.slide+xml"/>
  <Override PartName="/ppt/slides/slide275.xml" ContentType="application/vnd.openxmlformats-officedocument.presentationml.slide+xml"/>
  <Override PartName="/ppt/slides/slide18.xml" ContentType="application/vnd.openxmlformats-officedocument.presentationml.slide+xml"/>
  <Override PartName="/ppt/slides/slide86.xml" ContentType="application/vnd.openxmlformats-officedocument.presentationml.slide+xml"/>
  <Override PartName="/ppt/slides/slide375.xml" ContentType="application/vnd.openxmlformats-officedocument.presentationml.slide+xml"/>
  <Override PartName="/ppt/slides/slide114.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7.xml" ContentType="application/vnd.openxmlformats-officedocument.presentationml.slide+xml"/>
  <Override PartName="/ppt/slides/slide95.xml" ContentType="application/vnd.openxmlformats-officedocument.presentationml.slide+xml"/>
  <Override PartName="/ppt/slides/slide384.xml" ContentType="application/vnd.openxmlformats-officedocument.presentationml.slide+xml"/>
  <Override PartName="/ppt/slides/slide357.xml" ContentType="application/vnd.openxmlformats-officedocument.presentationml.slide+xml"/>
  <Override PartName="/ppt/slides/slide191.xml" ContentType="application/vnd.openxmlformats-officedocument.presentationml.slide+xml"/>
  <Override PartName="/ppt/slides/slide123.xml" ContentType="application/vnd.openxmlformats-officedocument.presentationml.slide+xml"/>
  <Override PartName="/ppt/slides/slide285.xml" ContentType="application/vnd.openxmlformats-officedocument.presentationml.slide+xml"/>
  <Override PartName="/ppt/slides/slide28.xml" ContentType="application/vnd.openxmlformats-officedocument.presentationml.slide+xml"/>
  <Override PartName="/ppt/slides/slide96.xml" ContentType="application/vnd.openxmlformats-officedocument.presentationml.slide+xml"/>
  <Override PartName="/ppt/slides/slide385.xml" ContentType="application/vnd.openxmlformats-officedocument.presentationml.slide+xml"/>
  <Override PartName="/ppt/slides/slide124.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353.xml" ContentType="application/vnd.openxmlformats-officedocument.presentationml.slide+xml"/>
  <Override PartName="/ppt/slides/slide64.xml" ContentType="application/vnd.openxmlformats-officedocument.presentationml.slide+xml"/>
  <Override PartName="/ppt/slides/slide354.xml" ContentType="application/vnd.openxmlformats-officedocument.presentationml.slide+xml"/>
  <Override PartName="/ppt/slides/slide65.xml" ContentType="application/vnd.openxmlformats-officedocument.presentationml.slide+xml"/>
  <Override PartName="/ppt/slides/slide355.xml" ContentType="application/vnd.openxmlformats-officedocument.presentationml.slide+xml"/>
  <Override PartName="/ppt/slides/slide66.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100.xml" ContentType="application/vnd.openxmlformats-officedocument.presentationml.slide+xml"/>
  <Override PartName="/ppt/slides/slide362.xml" ContentType="application/vnd.openxmlformats-officedocument.presentationml.slide+xml"/>
  <Override PartName="/ppt/slides/slide101.xml" ContentType="application/vnd.openxmlformats-officedocument.presentationml.slide+xml"/>
  <Override PartName="/ppt/slides/slide363.xml" ContentType="application/vnd.openxmlformats-officedocument.presentationml.slide+xml"/>
  <Override PartName="/ppt/slides/slide74.xml" ContentType="application/vnd.openxmlformats-officedocument.presentationml.slide+xml"/>
  <Override PartName="/ppt/slides/slide102.xml" ContentType="application/vnd.openxmlformats-officedocument.presentationml.slide+xml"/>
  <Override PartName="/ppt/slides/slide364.xml" ContentType="application/vnd.openxmlformats-officedocument.presentationml.slide+xml"/>
  <Override PartName="/ppt/slides/slide103.xml" ContentType="application/vnd.openxmlformats-officedocument.presentationml.slide+xml"/>
  <Override PartName="/ppt/slides/slide75.xml" ContentType="application/vnd.openxmlformats-officedocument.presentationml.slide+xml"/>
  <Override PartName="/ppt/slides/slide260.xml" ContentType="application/vnd.openxmlformats-officedocument.presentationml.slide+xml"/>
  <Override PartName="/ppt/slides/slide365.xml" ContentType="application/vnd.openxmlformats-officedocument.presentationml.slide+xml"/>
  <Override PartName="/ppt/slides/slide104.xml" ContentType="application/vnd.openxmlformats-officedocument.presentationml.slide+xml"/>
  <Override PartName="/ppt/slides/slide76.xml" ContentType="application/vnd.openxmlformats-officedocument.presentationml.slide+xml"/>
  <Override PartName="/ppt/slides/slide261.xml" ContentType="application/vnd.openxmlformats-officedocument.presentationml.slide+xml"/>
  <Override PartName="/ppt/slides/slide366.xml" ContentType="application/vnd.openxmlformats-officedocument.presentationml.slide+xml"/>
  <Override PartName="/ppt/slides/slide105.xml" ContentType="application/vnd.openxmlformats-officedocument.presentationml.slide+xml"/>
  <Override PartName="/ppt/slides/slide77.xml" ContentType="application/vnd.openxmlformats-officedocument.presentationml.slide+xml"/>
  <Override PartName="/ppt/slides/slide262.xml" ContentType="application/vnd.openxmlformats-officedocument.presentationml.slide+xml"/>
  <Override PartName="/ppt/slides/slide367.xml" ContentType="application/vnd.openxmlformats-officedocument.presentationml.slide+xml"/>
  <Override PartName="/ppt/slides/slide106.xml" ContentType="application/vnd.openxmlformats-officedocument.presentationml.slide+xml"/>
  <Override PartName="/ppt/slides/slide78.xml" ContentType="application/vnd.openxmlformats-officedocument.presentationml.slide+xml"/>
  <Override PartName="/ppt/slides/slide330.xml" ContentType="application/vnd.openxmlformats-officedocument.presentationml.slide+xml"/>
  <Override PartName="/ppt/slides/slide352.xml" ContentType="application/vnd.openxmlformats-officedocument.presentationml.slide+xml"/>
  <Override PartName="/ppt/slides/slide282.xml" ContentType="application/vnd.openxmlformats-officedocument.presentationml.slide+xml"/>
  <Override PartName="/ppt/slides/slide387.xml" ContentType="application/vnd.openxmlformats-officedocument.presentationml.slide+xml"/>
  <Override PartName="/ppt/slides/slide98.xml" ContentType="application/vnd.openxmlformats-officedocument.presentationml.slide+xml"/>
  <Override PartName="/ppt/slides/slide126.xml" ContentType="application/vnd.openxmlformats-officedocument.presentationml.slide+xml"/>
  <Override PartName="/ppt/slides/slide350.xml" ContentType="application/vnd.openxmlformats-officedocument.presentationml.slide+xml"/>
  <Override PartName="/ppt/slides/slide270.xml" ContentType="application/vnd.openxmlformats-officedocument.presentationml.slide+xml"/>
  <Override PartName="/ppt/slides/slide351.xml" ContentType="application/vnd.openxmlformats-officedocument.presentationml.slide+xml"/>
  <Override PartName="/ppt/slides/slide281.xml" ContentType="application/vnd.openxmlformats-officedocument.presentationml.slide+xml"/>
  <Override PartName="/ppt/slides/slide280.xml" ContentType="application/vnd.openxmlformats-officedocument.presentationml.slide+xml"/>
  <Override PartName="/ppt/slides/slide373.xml" ContentType="application/vnd.openxmlformats-officedocument.presentationml.slide+xml"/>
  <Override PartName="/ppt/slides/slide305.xml" ContentType="application/vnd.openxmlformats-officedocument.presentationml.slide+xml"/>
  <Override PartName="/ppt/slides/slide112.xml" ContentType="application/vnd.openxmlformats-officedocument.presentationml.slide+xml"/>
  <Override PartName="/ppt/slides/slide84.xml" ContentType="application/vnd.openxmlformats-officedocument.presentationml.slide+xml"/>
  <Override PartName="/ppt/slides/slide16.xml" ContentType="application/vnd.openxmlformats-officedocument.presentationml.slide+xml"/>
  <Override PartName="/ppt/slides/slide370.xml" ContentType="application/vnd.openxmlformats-officedocument.presentationml.slide+xml"/>
  <Override PartName="/ppt/slides/slide302.xml" ContentType="application/vnd.openxmlformats-officedocument.presentationml.slide+xml"/>
  <Override PartName="/ppt/slides/slide13.xml" ContentType="application/vnd.openxmlformats-officedocument.presentationml.slide+xml"/>
  <Override PartName="/ppt/slides/slide372.xml" ContentType="application/vnd.openxmlformats-officedocument.presentationml.slide+xml"/>
  <Override PartName="/ppt/slides/slide304.xml" ContentType="application/vnd.openxmlformats-officedocument.presentationml.slide+xml"/>
  <Override PartName="/ppt/slides/slide111.xml" ContentType="application/vnd.openxmlformats-officedocument.presentationml.slide+xml"/>
  <Override PartName="/ppt/slides/slide15.xml" ContentType="application/vnd.openxmlformats-officedocument.presentationml.slide+xml"/>
  <Override PartName="/ppt/slides/slide383.xml" ContentType="application/vnd.openxmlformats-officedocument.presentationml.slide+xml"/>
  <Override PartName="/ppt/slides/slide315.xml" ContentType="application/vnd.openxmlformats-officedocument.presentationml.slide+xml"/>
  <Override PartName="/ppt/slides/slide122.xml" ContentType="application/vnd.openxmlformats-officedocument.presentationml.slide+xml"/>
  <Override PartName="/ppt/slides/slide94.xml" ContentType="application/vnd.openxmlformats-officedocument.presentationml.slide+xml"/>
  <Override PartName="/ppt/slides/slide26.xml" ContentType="application/vnd.openxmlformats-officedocument.presentationml.slide+xml"/>
  <Override PartName="/ppt/slides/slide371.xml" ContentType="application/vnd.openxmlformats-officedocument.presentationml.slide+xml"/>
  <Override PartName="/ppt/slides/slide303.xml" ContentType="application/vnd.openxmlformats-officedocument.presentationml.slide+xml"/>
  <Override PartName="/ppt/slides/slide110.xml" ContentType="application/vnd.openxmlformats-officedocument.presentationml.slide+xml"/>
  <Override PartName="/ppt/slides/slide14.xml" ContentType="application/vnd.openxmlformats-officedocument.presentationml.slide+xml"/>
  <Override PartName="/ppt/slides/slide345.xml" ContentType="application/vnd.openxmlformats-officedocument.presentationml.slide+xml"/>
  <Override PartName="/ppt/slides/slide56.xml" ContentType="application/vnd.openxmlformats-officedocument.presentationml.slide+xml"/>
  <Override PartName="/ppt/slides/slide318.xml" ContentType="application/vnd.openxmlformats-officedocument.presentationml.slide+xml"/>
  <Override PartName="/ppt/slides/slide152.xml" ContentType="application/vnd.openxmlformats-officedocument.presentationml.slide+xml"/>
  <Override PartName="/ppt/slides/slide118.xml" ContentType="application/vnd.openxmlformats-officedocument.presentationml.slide+xml"/>
  <Override PartName="/ppt/slides/slide382.xml" ContentType="application/vnd.openxmlformats-officedocument.presentationml.slide+xml"/>
  <Override PartName="/ppt/slides/slide314.xml" ContentType="application/vnd.openxmlformats-officedocument.presentationml.slide+xml"/>
  <Override PartName="/ppt/slides/slide121.xml" ContentType="application/vnd.openxmlformats-officedocument.presentationml.slide+xml"/>
  <Override PartName="/ppt/slides/slide25.xml" ContentType="application/vnd.openxmlformats-officedocument.presentationml.slide+xml"/>
  <Override PartName="/ppt/slides/slide272.xml" ContentType="application/vnd.openxmlformats-officedocument.presentationml.slide+xml"/>
  <Override PartName="/ppt/slides/slide377.xml" ContentType="application/vnd.openxmlformats-officedocument.presentationml.slide+xml"/>
  <Override PartName="/ppt/slides/slide88.xml" ContentType="application/vnd.openxmlformats-officedocument.presentationml.slide+xml"/>
  <Override PartName="/ppt/slides/slide116.xml" ContentType="application/vnd.openxmlformats-officedocument.presentationml.slide+xml"/>
  <Override PartName="/ppt/slides/slide340.xml" ContentType="application/vnd.openxmlformats-officedocument.presentationml.slide+xml"/>
  <Override PartName="/ppt/slides/slide271.xml" ContentType="application/vnd.openxmlformats-officedocument.presentationml.slide+xml"/>
  <Override PartName="/ppt/slides/slide344.xml" ContentType="application/vnd.openxmlformats-officedocument.presentationml.slide+xml"/>
  <Override PartName="/ppt/slides/slide55.xml" ContentType="application/vnd.openxmlformats-officedocument.presentationml.slide+xml"/>
  <Override PartName="/ppt/slides/slide317.xml" ContentType="application/vnd.openxmlformats-officedocument.presentationml.slide+xml"/>
  <Override PartName="/ppt/slides/slide151.xml" ContentType="application/vnd.openxmlformats-officedocument.presentationml.slide+xml"/>
  <Override PartName="/ppt/slides/slide343.xml" ContentType="application/vnd.openxmlformats-officedocument.presentationml.slide+xml"/>
  <Override PartName="/ppt/slides/slide54.xml" ContentType="application/vnd.openxmlformats-officedocument.presentationml.slide+xml"/>
  <Override PartName="/ppt/slides/slide316.xml" ContentType="application/vnd.openxmlformats-officedocument.presentationml.slide+xml"/>
  <Override PartName="/ppt/slides/slide150.xml" ContentType="application/vnd.openxmlformats-officedocument.presentationml.slide+xml"/>
  <Override PartName="/ppt/slides/slide342.xml" ContentType="application/vnd.openxmlformats-officedocument.presentationml.slide+xml"/>
  <Override PartName="/ppt/slides/slide341.xml" ContentType="application/vnd.openxmlformats-officedocument.presentationml.slide+xml"/>
  <Override PartName="/ppt/slides/slide335.xml" ContentType="application/vnd.openxmlformats-officedocument.presentationml.slide+xml"/>
  <Override PartName="/ppt/slides/slide46.xml" ContentType="application/vnd.openxmlformats-officedocument.presentationml.slide+xml"/>
  <Override PartName="/ppt/slides/slide308.xml" ContentType="application/vnd.openxmlformats-officedocument.presentationml.slide+xml"/>
  <Override PartName="/ppt/slides/slide142.xml" ContentType="application/vnd.openxmlformats-officedocument.presentationml.slide+xml"/>
  <Override PartName="/ppt/slides/slide334.xml" ContentType="application/vnd.openxmlformats-officedocument.presentationml.slide+xml"/>
  <Override PartName="/ppt/slides/slide45.xml" ContentType="application/vnd.openxmlformats-officedocument.presentationml.slide+xml"/>
  <Override PartName="/ppt/slides/slide307.xml" ContentType="application/vnd.openxmlformats-officedocument.presentationml.slide+xml"/>
  <Override PartName="/ppt/slides/slide141.xml" ContentType="application/vnd.openxmlformats-officedocument.presentationml.slide+xml"/>
  <Override PartName="/ppt/slides/slide333.xml" ContentType="application/vnd.openxmlformats-officedocument.presentationml.slide+xml"/>
  <Override PartName="/ppt/slides/slide44.xml" ContentType="application/vnd.openxmlformats-officedocument.presentationml.slide+xml"/>
  <Override PartName="/ppt/slides/slide306.xml" ContentType="application/vnd.openxmlformats-officedocument.presentationml.slide+xml"/>
  <Override PartName="/ppt/slides/slide140.xml" ContentType="application/vnd.openxmlformats-officedocument.presentationml.slide+xml"/>
  <Override PartName="/ppt/slides/slide332.xml" ContentType="application/vnd.openxmlformats-officedocument.presentationml.slide+xml"/>
  <Override PartName="/ppt/slides/slide331.xml" ContentType="application/vnd.openxmlformats-officedocument.presentationml.slide+xml"/>
  <Override PartName="/ppt/slides/slide325.xml" ContentType="application/vnd.openxmlformats-officedocument.presentationml.slide+xml"/>
  <Override PartName="/ppt/slides/slide36.xml" ContentType="application/vnd.openxmlformats-officedocument.presentationml.slide+xml"/>
  <Override PartName="/ppt/slides/slide132.xml" ContentType="application/vnd.openxmlformats-officedocument.presentationml.slide+xml"/>
  <Override PartName="/ppt/slides/slide324.xml" ContentType="application/vnd.openxmlformats-officedocument.presentationml.slide+xml"/>
  <Override PartName="/ppt/slides/slide35.xml" ContentType="application/vnd.openxmlformats-officedocument.presentationml.slide+xml"/>
  <Override PartName="/ppt/slides/slide131.xml" ContentType="application/vnd.openxmlformats-officedocument.presentationml.slide+xml"/>
  <Override PartName="/ppt/slides/slide323.xml" ContentType="application/vnd.openxmlformats-officedocument.presentationml.slide+xml"/>
  <Override PartName="/ppt/slides/slide34.xml" ContentType="application/vnd.openxmlformats-officedocument.presentationml.slide+xml"/>
  <Override PartName="/ppt/slides/slide130.xml" ContentType="application/vnd.openxmlformats-officedocument.presentationml.slide+xml"/>
  <Override PartName="/ppt/slides/slide322.xml" ContentType="application/vnd.openxmlformats-officedocument.presentationml.slide+xml"/>
  <Override PartName="/ppt/slides/slide33.xml" ContentType="application/vnd.openxmlformats-officedocument.presentationml.slide+xml"/>
  <Override PartName="/ppt/slides/slide321.xml" ContentType="application/vnd.openxmlformats-officedocument.presentationml.slide+xml"/>
  <Override PartName="/ppt/slides/slide32.xml" ContentType="application/vnd.openxmlformats-officedocument.presentationml.slide+xml"/>
  <Override PartName="/ppt/slides/slide320.xml" ContentType="application/vnd.openxmlformats-officedocument.presentationml.slide+xml"/>
  <Override PartName="/ppt/slides/slide299.xml" ContentType="application/vnd.openxmlformats-officedocument.presentationml.slide+xml"/>
  <Override PartName="/ppt/slides/slide313.xml" ContentType="application/vnd.openxmlformats-officedocument.presentationml.slide+xml"/>
  <Override PartName="/ppt/slides/slide120.xml" ContentType="application/vnd.openxmlformats-officedocument.presentationml.slide+xml"/>
  <Override PartName="/ppt/slides/slide24.xml" ContentType="application/vnd.openxmlformats-officedocument.presentationml.slide+xml"/>
  <Override PartName="/ppt/slides/slide312.xml" ContentType="application/vnd.openxmlformats-officedocument.presentationml.slide+xml"/>
  <Override PartName="/ppt/slides/slide23.xml" ContentType="application/vnd.openxmlformats-officedocument.presentationml.slide+xml"/>
  <Override PartName="/ppt/slides/slide311.xml" ContentType="application/vnd.openxmlformats-officedocument.presentationml.slide+xml"/>
  <Override PartName="/ppt/slides/slide22.xml" ContentType="application/vnd.openxmlformats-officedocument.presentationml.slide+xml"/>
  <Override PartName="/ppt/slides/slide310.xml" ContentType="application/vnd.openxmlformats-officedocument.presentationml.slide+xml"/>
  <Override PartName="/ppt/slides/slide301.xml" ContentType="application/vnd.openxmlformats-officedocument.presentationml.slide+xml"/>
  <Override PartName="/ppt/slides/slide12.xml" ContentType="application/vnd.openxmlformats-officedocument.presentationml.slide+xml"/>
  <Override PartName="/ppt/slides/slide300.xml" ContentType="application/vnd.openxmlformats-officedocument.presentationml.slide+xml"/>
  <Override PartName="/ppt/slides/slide181.xml" ContentType="application/vnd.openxmlformats-officedocument.presentationml.slide+xml"/>
  <Override PartName="/ppt/slides/slide347.xml" ContentType="application/vnd.openxmlformats-officedocument.presentationml.slide+xml"/>
  <Override PartName="/ppt/slides/slide58.xml" ContentType="application/vnd.openxmlformats-officedocument.presentationml.slide+xml"/>
  <Override PartName="/ppt/slides/slide154.xml" ContentType="application/vnd.openxmlformats-officedocument.presentationml.slide+xml"/>
  <Override PartName="/ppt/slides/slide171.xml" ContentType="application/vnd.openxmlformats-officedocument.presentationml.slide+xml"/>
  <Override PartName="/ppt/slides/slide337.xml" ContentType="application/vnd.openxmlformats-officedocument.presentationml.slide+xml"/>
  <Override PartName="/ppt/slides/slide48.xml" ContentType="application/vnd.openxmlformats-officedocument.presentationml.slide+xml"/>
  <Override PartName="/ppt/slides/slide144.xml" ContentType="application/vnd.openxmlformats-officedocument.presentationml.slide+xml"/>
  <Override PartName="/ppt/slides/slide79.xml" ContentType="application/vnd.openxmlformats-officedocument.presentationml.slide+xml"/>
  <Override PartName="/ppt/slides/slide107.xml" ContentType="application/vnd.openxmlformats-officedocument.presentationml.slide+xml"/>
  <Override PartName="/ppt/slides/slide170.xml" ContentType="application/vnd.openxmlformats-officedocument.presentationml.slide+xml"/>
  <Override PartName="/ppt/slides/slide336.xml" ContentType="application/vnd.openxmlformats-officedocument.presentationml.slide+xml"/>
  <Override PartName="/ppt/slides/slide47.xml" ContentType="application/vnd.openxmlformats-officedocument.presentationml.slide+xml"/>
  <Override PartName="/ppt/slides/slide309.xml" ContentType="application/vnd.openxmlformats-officedocument.presentationml.slide+xml"/>
  <Override PartName="/ppt/slides/slide143.xml" ContentType="application/vnd.openxmlformats-officedocument.presentationml.slide+xml"/>
  <Override PartName="/ppt/slides/slide190.xml" ContentType="application/vnd.openxmlformats-officedocument.presentationml.slide+xml"/>
  <Override PartName="/ppt/slides/slide356.xml" ContentType="application/vnd.openxmlformats-officedocument.presentationml.slide+xml"/>
  <Override PartName="/ppt/slides/slide67.xml" ContentType="application/vnd.openxmlformats-officedocument.presentationml.slide+xml"/>
  <Override PartName="/ppt/slides/slide69.xml" ContentType="application/vnd.openxmlformats-officedocument.presentationml.slide+xml"/>
  <Override PartName="/ppt/slides/slide93.xml" ContentType="application/vnd.openxmlformats-officedocument.presentationml.slide+xml"/>
  <Override PartName="/ppt/slides/slide259.xml" ContentType="application/vnd.openxmlformats-officedocument.presentationml.slide+xml"/>
  <Override PartName="/ppt/slides/slide92.xml" ContentType="application/vnd.openxmlformats-officedocument.presentationml.slide+xml"/>
  <Override PartName="/ppt/slides/slide258.xml" ContentType="application/vnd.openxmlformats-officedocument.presentationml.slide+xml"/>
  <Override PartName="/ppt/slides/slide161.xml" ContentType="application/vnd.openxmlformats-officedocument.presentationml.slide+xml"/>
  <Override PartName="/ppt/slides/slide327.xml" ContentType="application/vnd.openxmlformats-officedocument.presentationml.slide+xml"/>
  <Override PartName="/ppt/slides/slide38.xml" ContentType="application/vnd.openxmlformats-officedocument.presentationml.slide+xml"/>
  <Override PartName="/ppt/slides/slide134.xml" ContentType="application/vnd.openxmlformats-officedocument.presentationml.slide+xml"/>
  <Override PartName="/ppt/slides/slide160.xml" ContentType="application/vnd.openxmlformats-officedocument.presentationml.slide+xml"/>
  <Override PartName="/ppt/slides/slide326.xml" ContentType="application/vnd.openxmlformats-officedocument.presentationml.slide+xml"/>
  <Override PartName="/ppt/slides/slide37.xml" ContentType="application/vnd.openxmlformats-officedocument.presentationml.slide+xml"/>
  <Override PartName="/ppt/slides/slide133.xml" ContentType="application/vnd.openxmlformats-officedocument.presentationml.slide+xml"/>
  <Override PartName="/ppt/slides/slide180.xml" ContentType="application/vnd.openxmlformats-officedocument.presentationml.slide+xml"/>
  <Override PartName="/ppt/slides/slide346.xml" ContentType="application/vnd.openxmlformats-officedocument.presentationml.slide+xml"/>
  <Override PartName="/ppt/slides/slide57.xml" ContentType="application/vnd.openxmlformats-officedocument.presentationml.slide+xml"/>
  <Override PartName="/ppt/slides/slide319.xml" ContentType="application/vnd.openxmlformats-officedocument.presentationml.slide+xml"/>
  <Override PartName="/ppt/slides/slide153.xml" ContentType="application/vnd.openxmlformats-officedocument.presentationml.slide+xml"/>
  <Override PartName="/ppt/slides/slide59.xml" ContentType="application/vnd.openxmlformats-officedocument.presentationml.slide+xml"/>
  <Override PartName="/ppt/slides/slide155.xml" ContentType="application/vnd.openxmlformats-officedocument.presentationml.slide+xml"/>
  <Override PartName="/ppt/slides/slide119.xml" ContentType="application/vnd.openxmlformats-officedocument.presentationml.slide+xml"/>
  <Override PartName="/ppt/slides/slide1.xml" ContentType="application/vnd.openxmlformats-officedocument.presentationml.slide+xml"/>
  <Override PartName="/ppt/slides/slide108.xml" ContentType="application/vnd.openxmlformats-officedocument.presentationml.slide+xml"/>
  <Override PartName="/ppt/slides/slide2.xml" ContentType="application/vnd.openxmlformats-officedocument.presentationml.slide+xml"/>
  <Override PartName="/ppt/slides/slide7.xml" ContentType="application/vnd.openxmlformats-officedocument.presentationml.slide+xml"/>
  <Override PartName="/ppt/slides/slide243.xml" ContentType="application/vnd.openxmlformats-officedocument.presentationml.slide+xml"/>
  <Override PartName="/ppt/slides/slide109.xml" ContentType="application/vnd.openxmlformats-officedocument.presentationml.slide+xml"/>
  <Override PartName="/ppt/slides/slide3.xml" ContentType="application/vnd.openxmlformats-officedocument.presentationml.slide+xml"/>
  <Override PartName="/ppt/slides/slide380.xml" ContentType="application/vnd.openxmlformats-officedocument.presentationml.slide+xml"/>
  <Override PartName="/ppt/slides/slide8.xml" ContentType="application/vnd.openxmlformats-officedocument.presentationml.slide+xml"/>
  <Override PartName="/ppt/slides/slide244.xml" ContentType="application/vnd.openxmlformats-officedocument.presentationml.slide+xml"/>
  <Override PartName="/ppt/slides/slide4.xml" ContentType="application/vnd.openxmlformats-officedocument.presentationml.slide+xml"/>
  <Override PartName="/ppt/slides/slide368.xml" ContentType="application/vnd.openxmlformats-officedocument.presentationml.slide+xml"/>
  <Override PartName="/ppt/slides/slide240.xml" ContentType="application/vnd.openxmlformats-officedocument.presentationml.slide+xml"/>
  <Override PartName="/ppt/slides/slide381.xml" ContentType="application/vnd.openxmlformats-officedocument.presentationml.slide+xml"/>
  <Override PartName="/ppt/slides/slide9.xml" ContentType="application/vnd.openxmlformats-officedocument.presentationml.slide+xml"/>
  <Override PartName="/ppt/slides/slide245.xml" ContentType="application/vnd.openxmlformats-officedocument.presentationml.slide+xml"/>
  <Override PartName="/ppt/slides/slide5.xml" ContentType="application/vnd.openxmlformats-officedocument.presentationml.slide+xml"/>
  <Override PartName="/ppt/slides/slide369.xml" ContentType="application/vnd.openxmlformats-officedocument.presentationml.slide+xml"/>
  <Override PartName="/ppt/slides/slide241.xml" ContentType="application/vnd.openxmlformats-officedocument.presentationml.slide+xml"/>
  <Override PartName="/ppt/slides/slide49.xml" ContentType="application/vnd.openxmlformats-officedocument.presentationml.slide+xml"/>
  <Override PartName="/ppt/slides/slide145.xml" ContentType="application/vnd.openxmlformats-officedocument.presentationml.slide+xml"/>
  <Override PartName="/ppt/slides/slide6.xml" ContentType="application/vnd.openxmlformats-officedocument.presentationml.slide+xml"/>
  <Override PartName="/ppt/slides/slide242.xml" ContentType="application/vnd.openxmlformats-officedocument.presentationml.slide+xml"/>
  <Override PartName="/ppt/slides/slide39.xml" ContentType="application/vnd.openxmlformats-officedocument.presentationml.slide+xml"/>
  <Override PartName="/ppt/slides/slide135.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0.xml" ContentType="application/vnd.openxmlformats-officedocument.presentationml.slide+xml"/>
  <Override PartName="/ppt/slides/slide138.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 id="317" r:id="rId66"/>
    <p:sldId id="318" r:id="rId67"/>
    <p:sldId id="319" r:id="rId68"/>
    <p:sldId id="320" r:id="rId69"/>
    <p:sldId id="321" r:id="rId70"/>
    <p:sldId id="322" r:id="rId71"/>
    <p:sldId id="323" r:id="rId72"/>
    <p:sldId id="324" r:id="rId73"/>
    <p:sldId id="325" r:id="rId74"/>
    <p:sldId id="326" r:id="rId75"/>
    <p:sldId id="327" r:id="rId76"/>
    <p:sldId id="328" r:id="rId77"/>
    <p:sldId id="329" r:id="rId78"/>
    <p:sldId id="330" r:id="rId79"/>
    <p:sldId id="331" r:id="rId80"/>
    <p:sldId id="332" r:id="rId81"/>
    <p:sldId id="333" r:id="rId82"/>
    <p:sldId id="334" r:id="rId83"/>
    <p:sldId id="335" r:id="rId84"/>
    <p:sldId id="336" r:id="rId85"/>
    <p:sldId id="337" r:id="rId86"/>
    <p:sldId id="338" r:id="rId87"/>
    <p:sldId id="339" r:id="rId88"/>
    <p:sldId id="340" r:id="rId89"/>
    <p:sldId id="341" r:id="rId90"/>
    <p:sldId id="342" r:id="rId91"/>
    <p:sldId id="343" r:id="rId92"/>
    <p:sldId id="344" r:id="rId93"/>
    <p:sldId id="345" r:id="rId94"/>
    <p:sldId id="346" r:id="rId95"/>
    <p:sldId id="347" r:id="rId96"/>
    <p:sldId id="348" r:id="rId97"/>
    <p:sldId id="349" r:id="rId98"/>
    <p:sldId id="350" r:id="rId99"/>
    <p:sldId id="351" r:id="rId100"/>
    <p:sldId id="352" r:id="rId101"/>
    <p:sldId id="353" r:id="rId102"/>
    <p:sldId id="354" r:id="rId103"/>
    <p:sldId id="355" r:id="rId104"/>
    <p:sldId id="356" r:id="rId105"/>
    <p:sldId id="357" r:id="rId106"/>
    <p:sldId id="358" r:id="rId107"/>
    <p:sldId id="359" r:id="rId108"/>
    <p:sldId id="360" r:id="rId109"/>
    <p:sldId id="361" r:id="rId110"/>
    <p:sldId id="362" r:id="rId111"/>
    <p:sldId id="363" r:id="rId112"/>
    <p:sldId id="364" r:id="rId113"/>
    <p:sldId id="365" r:id="rId114"/>
    <p:sldId id="366" r:id="rId115"/>
    <p:sldId id="367" r:id="rId116"/>
    <p:sldId id="368" r:id="rId117"/>
    <p:sldId id="369" r:id="rId118"/>
    <p:sldId id="370" r:id="rId119"/>
    <p:sldId id="371" r:id="rId120"/>
    <p:sldId id="372" r:id="rId121"/>
    <p:sldId id="373" r:id="rId122"/>
    <p:sldId id="374" r:id="rId123"/>
    <p:sldId id="375" r:id="rId124"/>
    <p:sldId id="376" r:id="rId125"/>
    <p:sldId id="377" r:id="rId126"/>
    <p:sldId id="378" r:id="rId127"/>
    <p:sldId id="379" r:id="rId128"/>
    <p:sldId id="380" r:id="rId129"/>
    <p:sldId id="381" r:id="rId130"/>
    <p:sldId id="382" r:id="rId131"/>
    <p:sldId id="383" r:id="rId132"/>
    <p:sldId id="384" r:id="rId133"/>
    <p:sldId id="385" r:id="rId134"/>
    <p:sldId id="386" r:id="rId135"/>
    <p:sldId id="387" r:id="rId136"/>
    <p:sldId id="388" r:id="rId137"/>
    <p:sldId id="389" r:id="rId138"/>
    <p:sldId id="390" r:id="rId139"/>
    <p:sldId id="391" r:id="rId140"/>
    <p:sldId id="392" r:id="rId141"/>
    <p:sldId id="393" r:id="rId142"/>
    <p:sldId id="394" r:id="rId143"/>
    <p:sldId id="395" r:id="rId144"/>
    <p:sldId id="396" r:id="rId145"/>
    <p:sldId id="397" r:id="rId146"/>
    <p:sldId id="398" r:id="rId147"/>
    <p:sldId id="399" r:id="rId148"/>
    <p:sldId id="400" r:id="rId149"/>
    <p:sldId id="401" r:id="rId150"/>
    <p:sldId id="402" r:id="rId151"/>
    <p:sldId id="403" r:id="rId152"/>
    <p:sldId id="404" r:id="rId153"/>
    <p:sldId id="405" r:id="rId154"/>
    <p:sldId id="406" r:id="rId155"/>
    <p:sldId id="407" r:id="rId156"/>
    <p:sldId id="408" r:id="rId157"/>
    <p:sldId id="409" r:id="rId158"/>
    <p:sldId id="410" r:id="rId159"/>
    <p:sldId id="411" r:id="rId160"/>
    <p:sldId id="412" r:id="rId161"/>
    <p:sldId id="413" r:id="rId162"/>
    <p:sldId id="414" r:id="rId163"/>
    <p:sldId id="415" r:id="rId164"/>
    <p:sldId id="416" r:id="rId165"/>
    <p:sldId id="417" r:id="rId166"/>
    <p:sldId id="418" r:id="rId167"/>
    <p:sldId id="419" r:id="rId168"/>
    <p:sldId id="420" r:id="rId169"/>
    <p:sldId id="421" r:id="rId170"/>
    <p:sldId id="422" r:id="rId171"/>
    <p:sldId id="423" r:id="rId172"/>
    <p:sldId id="424" r:id="rId173"/>
    <p:sldId id="425" r:id="rId174"/>
    <p:sldId id="426" r:id="rId175"/>
    <p:sldId id="427" r:id="rId176"/>
    <p:sldId id="428" r:id="rId177"/>
    <p:sldId id="429" r:id="rId178"/>
    <p:sldId id="430" r:id="rId179"/>
    <p:sldId id="431" r:id="rId180"/>
    <p:sldId id="432" r:id="rId181"/>
    <p:sldId id="433" r:id="rId182"/>
    <p:sldId id="434" r:id="rId183"/>
    <p:sldId id="435" r:id="rId184"/>
    <p:sldId id="436" r:id="rId185"/>
    <p:sldId id="437" r:id="rId186"/>
    <p:sldId id="438" r:id="rId187"/>
    <p:sldId id="439" r:id="rId188"/>
    <p:sldId id="440" r:id="rId189"/>
    <p:sldId id="441" r:id="rId190"/>
    <p:sldId id="442" r:id="rId191"/>
    <p:sldId id="443" r:id="rId192"/>
    <p:sldId id="444" r:id="rId193"/>
    <p:sldId id="445" r:id="rId194"/>
    <p:sldId id="446" r:id="rId195"/>
    <p:sldId id="447" r:id="rId196"/>
    <p:sldId id="448" r:id="rId197"/>
    <p:sldId id="449" r:id="rId198"/>
    <p:sldId id="450" r:id="rId199"/>
    <p:sldId id="451" r:id="rId200"/>
    <p:sldId id="452" r:id="rId201"/>
    <p:sldId id="453" r:id="rId202"/>
    <p:sldId id="454" r:id="rId203"/>
    <p:sldId id="455" r:id="rId204"/>
    <p:sldId id="456" r:id="rId205"/>
    <p:sldId id="457" r:id="rId206"/>
    <p:sldId id="458" r:id="rId207"/>
    <p:sldId id="459" r:id="rId208"/>
    <p:sldId id="460" r:id="rId209"/>
    <p:sldId id="461" r:id="rId210"/>
    <p:sldId id="462" r:id="rId211"/>
    <p:sldId id="463" r:id="rId212"/>
    <p:sldId id="464" r:id="rId213"/>
    <p:sldId id="465" r:id="rId214"/>
    <p:sldId id="466" r:id="rId215"/>
    <p:sldId id="467" r:id="rId216"/>
    <p:sldId id="468" r:id="rId217"/>
    <p:sldId id="469" r:id="rId218"/>
    <p:sldId id="470" r:id="rId219"/>
    <p:sldId id="471" r:id="rId220"/>
    <p:sldId id="472" r:id="rId221"/>
    <p:sldId id="473" r:id="rId222"/>
    <p:sldId id="474" r:id="rId223"/>
    <p:sldId id="475" r:id="rId224"/>
    <p:sldId id="476" r:id="rId225"/>
    <p:sldId id="477" r:id="rId226"/>
    <p:sldId id="478" r:id="rId227"/>
    <p:sldId id="479" r:id="rId228"/>
    <p:sldId id="480" r:id="rId229"/>
    <p:sldId id="481" r:id="rId230"/>
    <p:sldId id="482" r:id="rId231"/>
    <p:sldId id="483" r:id="rId232"/>
    <p:sldId id="484" r:id="rId233"/>
    <p:sldId id="485" r:id="rId234"/>
    <p:sldId id="486" r:id="rId235"/>
    <p:sldId id="487" r:id="rId236"/>
    <p:sldId id="488" r:id="rId237"/>
    <p:sldId id="489" r:id="rId238"/>
    <p:sldId id="490" r:id="rId239"/>
    <p:sldId id="491" r:id="rId240"/>
    <p:sldId id="492" r:id="rId241"/>
    <p:sldId id="493" r:id="rId242"/>
    <p:sldId id="494" r:id="rId243"/>
    <p:sldId id="495" r:id="rId244"/>
    <p:sldId id="496" r:id="rId245"/>
    <p:sldId id="497" r:id="rId246"/>
    <p:sldId id="498" r:id="rId247"/>
    <p:sldId id="499" r:id="rId248"/>
    <p:sldId id="500" r:id="rId249"/>
    <p:sldId id="501" r:id="rId250"/>
    <p:sldId id="502" r:id="rId251"/>
    <p:sldId id="503" r:id="rId252"/>
    <p:sldId id="504" r:id="rId253"/>
    <p:sldId id="505" r:id="rId254"/>
    <p:sldId id="506" r:id="rId255"/>
    <p:sldId id="507" r:id="rId256"/>
    <p:sldId id="508" r:id="rId257"/>
    <p:sldId id="509" r:id="rId258"/>
    <p:sldId id="510" r:id="rId259"/>
    <p:sldId id="511" r:id="rId260"/>
    <p:sldId id="512" r:id="rId261"/>
    <p:sldId id="513" r:id="rId262"/>
    <p:sldId id="514" r:id="rId263"/>
    <p:sldId id="515" r:id="rId264"/>
    <p:sldId id="516" r:id="rId265"/>
    <p:sldId id="517" r:id="rId266"/>
    <p:sldId id="518" r:id="rId267"/>
    <p:sldId id="519" r:id="rId268"/>
    <p:sldId id="520" r:id="rId269"/>
    <p:sldId id="521" r:id="rId270"/>
    <p:sldId id="522" r:id="rId271"/>
    <p:sldId id="523" r:id="rId272"/>
    <p:sldId id="524" r:id="rId273"/>
    <p:sldId id="525" r:id="rId274"/>
    <p:sldId id="526" r:id="rId275"/>
    <p:sldId id="527" r:id="rId276"/>
    <p:sldId id="528" r:id="rId277"/>
    <p:sldId id="529" r:id="rId278"/>
    <p:sldId id="530" r:id="rId279"/>
    <p:sldId id="531" r:id="rId280"/>
    <p:sldId id="532" r:id="rId281"/>
    <p:sldId id="533" r:id="rId282"/>
    <p:sldId id="534" r:id="rId283"/>
    <p:sldId id="535" r:id="rId284"/>
    <p:sldId id="536" r:id="rId285"/>
    <p:sldId id="537" r:id="rId286"/>
    <p:sldId id="538" r:id="rId287"/>
    <p:sldId id="539" r:id="rId288"/>
    <p:sldId id="540" r:id="rId289"/>
    <p:sldId id="541" r:id="rId290"/>
    <p:sldId id="542" r:id="rId291"/>
    <p:sldId id="543" r:id="rId292"/>
    <p:sldId id="544" r:id="rId293"/>
    <p:sldId id="545" r:id="rId294"/>
    <p:sldId id="546" r:id="rId295"/>
    <p:sldId id="547" r:id="rId296"/>
    <p:sldId id="548" r:id="rId297"/>
    <p:sldId id="549" r:id="rId298"/>
    <p:sldId id="550" r:id="rId299"/>
    <p:sldId id="551" r:id="rId300"/>
    <p:sldId id="552" r:id="rId301"/>
    <p:sldId id="553" r:id="rId302"/>
    <p:sldId id="554" r:id="rId303"/>
    <p:sldId id="555" r:id="rId304"/>
    <p:sldId id="556" r:id="rId305"/>
    <p:sldId id="557" r:id="rId306"/>
    <p:sldId id="558" r:id="rId307"/>
    <p:sldId id="559" r:id="rId308"/>
    <p:sldId id="560" r:id="rId309"/>
    <p:sldId id="561" r:id="rId310"/>
    <p:sldId id="562" r:id="rId311"/>
    <p:sldId id="563" r:id="rId312"/>
    <p:sldId id="564" r:id="rId313"/>
    <p:sldId id="565" r:id="rId314"/>
    <p:sldId id="566" r:id="rId315"/>
    <p:sldId id="567" r:id="rId316"/>
    <p:sldId id="568" r:id="rId317"/>
    <p:sldId id="569" r:id="rId318"/>
    <p:sldId id="570" r:id="rId319"/>
    <p:sldId id="571" r:id="rId320"/>
    <p:sldId id="572" r:id="rId321"/>
    <p:sldId id="573" r:id="rId322"/>
    <p:sldId id="574" r:id="rId323"/>
    <p:sldId id="575" r:id="rId324"/>
    <p:sldId id="576" r:id="rId325"/>
    <p:sldId id="577" r:id="rId326"/>
    <p:sldId id="578" r:id="rId327"/>
    <p:sldId id="579" r:id="rId328"/>
    <p:sldId id="580" r:id="rId329"/>
    <p:sldId id="581" r:id="rId330"/>
    <p:sldId id="582" r:id="rId331"/>
    <p:sldId id="583" r:id="rId332"/>
    <p:sldId id="584" r:id="rId333"/>
    <p:sldId id="585" r:id="rId334"/>
    <p:sldId id="586" r:id="rId335"/>
    <p:sldId id="587" r:id="rId336"/>
    <p:sldId id="588" r:id="rId337"/>
    <p:sldId id="589" r:id="rId338"/>
    <p:sldId id="590" r:id="rId339"/>
    <p:sldId id="591" r:id="rId340"/>
    <p:sldId id="592" r:id="rId341"/>
    <p:sldId id="593" r:id="rId342"/>
    <p:sldId id="594" r:id="rId343"/>
    <p:sldId id="595" r:id="rId344"/>
    <p:sldId id="596" r:id="rId345"/>
    <p:sldId id="597" r:id="rId346"/>
    <p:sldId id="598" r:id="rId347"/>
    <p:sldId id="599" r:id="rId348"/>
    <p:sldId id="600" r:id="rId349"/>
    <p:sldId id="601" r:id="rId350"/>
    <p:sldId id="602" r:id="rId351"/>
    <p:sldId id="603" r:id="rId352"/>
    <p:sldId id="604" r:id="rId353"/>
    <p:sldId id="605" r:id="rId354"/>
    <p:sldId id="606" r:id="rId355"/>
    <p:sldId id="607" r:id="rId356"/>
    <p:sldId id="608" r:id="rId357"/>
    <p:sldId id="609" r:id="rId358"/>
    <p:sldId id="610" r:id="rId359"/>
    <p:sldId id="611" r:id="rId360"/>
    <p:sldId id="612" r:id="rId361"/>
    <p:sldId id="613" r:id="rId362"/>
    <p:sldId id="614" r:id="rId363"/>
    <p:sldId id="615" r:id="rId364"/>
    <p:sldId id="616" r:id="rId365"/>
    <p:sldId id="617" r:id="rId366"/>
    <p:sldId id="618" r:id="rId367"/>
    <p:sldId id="619" r:id="rId368"/>
    <p:sldId id="620" r:id="rId369"/>
    <p:sldId id="621" r:id="rId370"/>
    <p:sldId id="622" r:id="rId371"/>
    <p:sldId id="623" r:id="rId372"/>
    <p:sldId id="624" r:id="rId373"/>
    <p:sldId id="625" r:id="rId374"/>
    <p:sldId id="626" r:id="rId375"/>
    <p:sldId id="627" r:id="rId376"/>
    <p:sldId id="628" r:id="rId377"/>
    <p:sldId id="629" r:id="rId378"/>
    <p:sldId id="630" r:id="rId379"/>
    <p:sldId id="631" r:id="rId380"/>
    <p:sldId id="632" r:id="rId381"/>
    <p:sldId id="633" r:id="rId382"/>
    <p:sldId id="634" r:id="rId383"/>
    <p:sldId id="635" r:id="rId384"/>
    <p:sldId id="636" r:id="rId385"/>
    <p:sldId id="637" r:id="rId386"/>
    <p:sldId id="638" r:id="rId387"/>
    <p:sldId id="639" r:id="rId388"/>
    <p:sldId id="640" r:id="rId389"/>
    <p:sldId id="641" r:id="rId390"/>
    <p:sldId id="642" r:id="rId391"/>
  </p:sldIdLst>
  <p:sldSz cx="12192000" cy="6858000"/>
  <p:notesSz cx="6858000" cy="9144000"/>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notesMaster" Target="notesMasters/notesMaster1.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37" Type="http://schemas.openxmlformats.org/officeDocument/2006/relationships/slide" Target="slides/slide33.xml"/><Relationship Id="rId38" Type="http://schemas.openxmlformats.org/officeDocument/2006/relationships/slide" Target="slides/slide34.xml"/><Relationship Id="rId39" Type="http://schemas.openxmlformats.org/officeDocument/2006/relationships/slide" Target="slides/slide35.xml"/><Relationship Id="rId40" Type="http://schemas.openxmlformats.org/officeDocument/2006/relationships/slide" Target="slides/slide36.xml"/><Relationship Id="rId41" Type="http://schemas.openxmlformats.org/officeDocument/2006/relationships/slide" Target="slides/slide37.xml"/><Relationship Id="rId42" Type="http://schemas.openxmlformats.org/officeDocument/2006/relationships/slide" Target="slides/slide38.xml"/><Relationship Id="rId43" Type="http://schemas.openxmlformats.org/officeDocument/2006/relationships/slide" Target="slides/slide39.xml"/><Relationship Id="rId44" Type="http://schemas.openxmlformats.org/officeDocument/2006/relationships/slide" Target="slides/slide40.xml"/><Relationship Id="rId45" Type="http://schemas.openxmlformats.org/officeDocument/2006/relationships/slide" Target="slides/slide41.xml"/><Relationship Id="rId46" Type="http://schemas.openxmlformats.org/officeDocument/2006/relationships/slide" Target="slides/slide42.xml"/><Relationship Id="rId47" Type="http://schemas.openxmlformats.org/officeDocument/2006/relationships/slide" Target="slides/slide43.xml"/><Relationship Id="rId48" Type="http://schemas.openxmlformats.org/officeDocument/2006/relationships/slide" Target="slides/slide44.xml"/><Relationship Id="rId49" Type="http://schemas.openxmlformats.org/officeDocument/2006/relationships/slide" Target="slides/slide45.xml"/><Relationship Id="rId50" Type="http://schemas.openxmlformats.org/officeDocument/2006/relationships/slide" Target="slides/slide46.xml"/><Relationship Id="rId51" Type="http://schemas.openxmlformats.org/officeDocument/2006/relationships/slide" Target="slides/slide47.xml"/><Relationship Id="rId52" Type="http://schemas.openxmlformats.org/officeDocument/2006/relationships/slide" Target="slides/slide48.xml"/><Relationship Id="rId53" Type="http://schemas.openxmlformats.org/officeDocument/2006/relationships/slide" Target="slides/slide49.xml"/><Relationship Id="rId54" Type="http://schemas.openxmlformats.org/officeDocument/2006/relationships/slide" Target="slides/slide50.xml"/><Relationship Id="rId55" Type="http://schemas.openxmlformats.org/officeDocument/2006/relationships/slide" Target="slides/slide51.xml"/><Relationship Id="rId56" Type="http://schemas.openxmlformats.org/officeDocument/2006/relationships/slide" Target="slides/slide52.xml"/><Relationship Id="rId57" Type="http://schemas.openxmlformats.org/officeDocument/2006/relationships/slide" Target="slides/slide53.xml"/><Relationship Id="rId58" Type="http://schemas.openxmlformats.org/officeDocument/2006/relationships/slide" Target="slides/slide54.xml"/><Relationship Id="rId59" Type="http://schemas.openxmlformats.org/officeDocument/2006/relationships/slide" Target="slides/slide55.xml"/><Relationship Id="rId60" Type="http://schemas.openxmlformats.org/officeDocument/2006/relationships/slide" Target="slides/slide56.xml"/><Relationship Id="rId61" Type="http://schemas.openxmlformats.org/officeDocument/2006/relationships/slide" Target="slides/slide57.xml"/><Relationship Id="rId62" Type="http://schemas.openxmlformats.org/officeDocument/2006/relationships/slide" Target="slides/slide58.xml"/><Relationship Id="rId63" Type="http://schemas.openxmlformats.org/officeDocument/2006/relationships/slide" Target="slides/slide59.xml"/><Relationship Id="rId64" Type="http://schemas.openxmlformats.org/officeDocument/2006/relationships/slide" Target="slides/slide60.xml"/><Relationship Id="rId65" Type="http://schemas.openxmlformats.org/officeDocument/2006/relationships/slide" Target="slides/slide61.xml"/><Relationship Id="rId66" Type="http://schemas.openxmlformats.org/officeDocument/2006/relationships/slide" Target="slides/slide62.xml"/><Relationship Id="rId67" Type="http://schemas.openxmlformats.org/officeDocument/2006/relationships/slide" Target="slides/slide63.xml"/><Relationship Id="rId68" Type="http://schemas.openxmlformats.org/officeDocument/2006/relationships/slide" Target="slides/slide64.xml"/><Relationship Id="rId69" Type="http://schemas.openxmlformats.org/officeDocument/2006/relationships/slide" Target="slides/slide65.xml"/><Relationship Id="rId70" Type="http://schemas.openxmlformats.org/officeDocument/2006/relationships/slide" Target="slides/slide66.xml"/><Relationship Id="rId71" Type="http://schemas.openxmlformats.org/officeDocument/2006/relationships/slide" Target="slides/slide67.xml"/><Relationship Id="rId72" Type="http://schemas.openxmlformats.org/officeDocument/2006/relationships/slide" Target="slides/slide68.xml"/><Relationship Id="rId73" Type="http://schemas.openxmlformats.org/officeDocument/2006/relationships/slide" Target="slides/slide69.xml"/><Relationship Id="rId74" Type="http://schemas.openxmlformats.org/officeDocument/2006/relationships/slide" Target="slides/slide70.xml"/><Relationship Id="rId75" Type="http://schemas.openxmlformats.org/officeDocument/2006/relationships/slide" Target="slides/slide71.xml"/><Relationship Id="rId76" Type="http://schemas.openxmlformats.org/officeDocument/2006/relationships/slide" Target="slides/slide72.xml"/><Relationship Id="rId77" Type="http://schemas.openxmlformats.org/officeDocument/2006/relationships/slide" Target="slides/slide73.xml"/><Relationship Id="rId78" Type="http://schemas.openxmlformats.org/officeDocument/2006/relationships/slide" Target="slides/slide74.xml"/><Relationship Id="rId79" Type="http://schemas.openxmlformats.org/officeDocument/2006/relationships/slide" Target="slides/slide75.xml"/><Relationship Id="rId80" Type="http://schemas.openxmlformats.org/officeDocument/2006/relationships/slide" Target="slides/slide76.xml"/><Relationship Id="rId81" Type="http://schemas.openxmlformats.org/officeDocument/2006/relationships/slide" Target="slides/slide77.xml"/><Relationship Id="rId82" Type="http://schemas.openxmlformats.org/officeDocument/2006/relationships/slide" Target="slides/slide78.xml"/><Relationship Id="rId83" Type="http://schemas.openxmlformats.org/officeDocument/2006/relationships/slide" Target="slides/slide79.xml"/><Relationship Id="rId84" Type="http://schemas.openxmlformats.org/officeDocument/2006/relationships/slide" Target="slides/slide80.xml"/><Relationship Id="rId85" Type="http://schemas.openxmlformats.org/officeDocument/2006/relationships/slide" Target="slides/slide81.xml"/><Relationship Id="rId86" Type="http://schemas.openxmlformats.org/officeDocument/2006/relationships/slide" Target="slides/slide82.xml"/><Relationship Id="rId87" Type="http://schemas.openxmlformats.org/officeDocument/2006/relationships/slide" Target="slides/slide83.xml"/><Relationship Id="rId88" Type="http://schemas.openxmlformats.org/officeDocument/2006/relationships/slide" Target="slides/slide84.xml"/><Relationship Id="rId89" Type="http://schemas.openxmlformats.org/officeDocument/2006/relationships/slide" Target="slides/slide85.xml"/><Relationship Id="rId90" Type="http://schemas.openxmlformats.org/officeDocument/2006/relationships/slide" Target="slides/slide86.xml"/><Relationship Id="rId91" Type="http://schemas.openxmlformats.org/officeDocument/2006/relationships/slide" Target="slides/slide87.xml"/><Relationship Id="rId92" Type="http://schemas.openxmlformats.org/officeDocument/2006/relationships/slide" Target="slides/slide88.xml"/><Relationship Id="rId93" Type="http://schemas.openxmlformats.org/officeDocument/2006/relationships/slide" Target="slides/slide89.xml"/><Relationship Id="rId94" Type="http://schemas.openxmlformats.org/officeDocument/2006/relationships/slide" Target="slides/slide90.xml"/><Relationship Id="rId95" Type="http://schemas.openxmlformats.org/officeDocument/2006/relationships/slide" Target="slides/slide91.xml"/><Relationship Id="rId96" Type="http://schemas.openxmlformats.org/officeDocument/2006/relationships/slide" Target="slides/slide92.xml"/><Relationship Id="rId97" Type="http://schemas.openxmlformats.org/officeDocument/2006/relationships/slide" Target="slides/slide93.xml"/><Relationship Id="rId98" Type="http://schemas.openxmlformats.org/officeDocument/2006/relationships/slide" Target="slides/slide94.xml"/><Relationship Id="rId99" Type="http://schemas.openxmlformats.org/officeDocument/2006/relationships/slide" Target="slides/slide95.xml"/><Relationship Id="rId100" Type="http://schemas.openxmlformats.org/officeDocument/2006/relationships/slide" Target="slides/slide96.xml"/><Relationship Id="rId101" Type="http://schemas.openxmlformats.org/officeDocument/2006/relationships/slide" Target="slides/slide97.xml"/><Relationship Id="rId102" Type="http://schemas.openxmlformats.org/officeDocument/2006/relationships/slide" Target="slides/slide98.xml"/><Relationship Id="rId103" Type="http://schemas.openxmlformats.org/officeDocument/2006/relationships/slide" Target="slides/slide99.xml"/><Relationship Id="rId104" Type="http://schemas.openxmlformats.org/officeDocument/2006/relationships/slide" Target="slides/slide100.xml"/><Relationship Id="rId105" Type="http://schemas.openxmlformats.org/officeDocument/2006/relationships/slide" Target="slides/slide101.xml"/><Relationship Id="rId106" Type="http://schemas.openxmlformats.org/officeDocument/2006/relationships/slide" Target="slides/slide102.xml"/><Relationship Id="rId107" Type="http://schemas.openxmlformats.org/officeDocument/2006/relationships/slide" Target="slides/slide103.xml"/><Relationship Id="rId108" Type="http://schemas.openxmlformats.org/officeDocument/2006/relationships/slide" Target="slides/slide104.xml"/><Relationship Id="rId109" Type="http://schemas.openxmlformats.org/officeDocument/2006/relationships/slide" Target="slides/slide105.xml"/><Relationship Id="rId110" Type="http://schemas.openxmlformats.org/officeDocument/2006/relationships/slide" Target="slides/slide106.xml"/><Relationship Id="rId111" Type="http://schemas.openxmlformats.org/officeDocument/2006/relationships/slide" Target="slides/slide107.xml"/><Relationship Id="rId112" Type="http://schemas.openxmlformats.org/officeDocument/2006/relationships/slide" Target="slides/slide108.xml"/><Relationship Id="rId113" Type="http://schemas.openxmlformats.org/officeDocument/2006/relationships/slide" Target="slides/slide109.xml"/><Relationship Id="rId114" Type="http://schemas.openxmlformats.org/officeDocument/2006/relationships/slide" Target="slides/slide110.xml"/><Relationship Id="rId115" Type="http://schemas.openxmlformats.org/officeDocument/2006/relationships/slide" Target="slides/slide111.xml"/><Relationship Id="rId116" Type="http://schemas.openxmlformats.org/officeDocument/2006/relationships/slide" Target="slides/slide112.xml"/><Relationship Id="rId117" Type="http://schemas.openxmlformats.org/officeDocument/2006/relationships/slide" Target="slides/slide113.xml"/><Relationship Id="rId118" Type="http://schemas.openxmlformats.org/officeDocument/2006/relationships/slide" Target="slides/slide114.xml"/><Relationship Id="rId119" Type="http://schemas.openxmlformats.org/officeDocument/2006/relationships/slide" Target="slides/slide115.xml"/><Relationship Id="rId120" Type="http://schemas.openxmlformats.org/officeDocument/2006/relationships/slide" Target="slides/slide116.xml"/><Relationship Id="rId121" Type="http://schemas.openxmlformats.org/officeDocument/2006/relationships/slide" Target="slides/slide117.xml"/><Relationship Id="rId122" Type="http://schemas.openxmlformats.org/officeDocument/2006/relationships/slide" Target="slides/slide118.xml"/><Relationship Id="rId123" Type="http://schemas.openxmlformats.org/officeDocument/2006/relationships/slide" Target="slides/slide119.xml"/><Relationship Id="rId124" Type="http://schemas.openxmlformats.org/officeDocument/2006/relationships/slide" Target="slides/slide120.xml"/><Relationship Id="rId125" Type="http://schemas.openxmlformats.org/officeDocument/2006/relationships/slide" Target="slides/slide121.xml"/><Relationship Id="rId126" Type="http://schemas.openxmlformats.org/officeDocument/2006/relationships/slide" Target="slides/slide122.xml"/><Relationship Id="rId127" Type="http://schemas.openxmlformats.org/officeDocument/2006/relationships/slide" Target="slides/slide123.xml"/><Relationship Id="rId128" Type="http://schemas.openxmlformats.org/officeDocument/2006/relationships/slide" Target="slides/slide124.xml"/><Relationship Id="rId129" Type="http://schemas.openxmlformats.org/officeDocument/2006/relationships/slide" Target="slides/slide125.xml"/><Relationship Id="rId130" Type="http://schemas.openxmlformats.org/officeDocument/2006/relationships/slide" Target="slides/slide126.xml"/><Relationship Id="rId131" Type="http://schemas.openxmlformats.org/officeDocument/2006/relationships/slide" Target="slides/slide127.xml"/><Relationship Id="rId132" Type="http://schemas.openxmlformats.org/officeDocument/2006/relationships/slide" Target="slides/slide128.xml"/><Relationship Id="rId133" Type="http://schemas.openxmlformats.org/officeDocument/2006/relationships/slide" Target="slides/slide129.xml"/><Relationship Id="rId134" Type="http://schemas.openxmlformats.org/officeDocument/2006/relationships/slide" Target="slides/slide130.xml"/><Relationship Id="rId135" Type="http://schemas.openxmlformats.org/officeDocument/2006/relationships/slide" Target="slides/slide131.xml"/><Relationship Id="rId136" Type="http://schemas.openxmlformats.org/officeDocument/2006/relationships/slide" Target="slides/slide132.xml"/><Relationship Id="rId137" Type="http://schemas.openxmlformats.org/officeDocument/2006/relationships/slide" Target="slides/slide133.xml"/><Relationship Id="rId138" Type="http://schemas.openxmlformats.org/officeDocument/2006/relationships/slide" Target="slides/slide134.xml"/><Relationship Id="rId139" Type="http://schemas.openxmlformats.org/officeDocument/2006/relationships/slide" Target="slides/slide135.xml"/><Relationship Id="rId140" Type="http://schemas.openxmlformats.org/officeDocument/2006/relationships/slide" Target="slides/slide136.xml"/><Relationship Id="rId141" Type="http://schemas.openxmlformats.org/officeDocument/2006/relationships/slide" Target="slides/slide137.xml"/><Relationship Id="rId142" Type="http://schemas.openxmlformats.org/officeDocument/2006/relationships/slide" Target="slides/slide138.xml"/><Relationship Id="rId143" Type="http://schemas.openxmlformats.org/officeDocument/2006/relationships/slide" Target="slides/slide139.xml"/><Relationship Id="rId144" Type="http://schemas.openxmlformats.org/officeDocument/2006/relationships/slide" Target="slides/slide140.xml"/><Relationship Id="rId145" Type="http://schemas.openxmlformats.org/officeDocument/2006/relationships/slide" Target="slides/slide141.xml"/><Relationship Id="rId146" Type="http://schemas.openxmlformats.org/officeDocument/2006/relationships/slide" Target="slides/slide142.xml"/><Relationship Id="rId147" Type="http://schemas.openxmlformats.org/officeDocument/2006/relationships/slide" Target="slides/slide143.xml"/><Relationship Id="rId148" Type="http://schemas.openxmlformats.org/officeDocument/2006/relationships/slide" Target="slides/slide144.xml"/><Relationship Id="rId149" Type="http://schemas.openxmlformats.org/officeDocument/2006/relationships/slide" Target="slides/slide145.xml"/><Relationship Id="rId150" Type="http://schemas.openxmlformats.org/officeDocument/2006/relationships/slide" Target="slides/slide146.xml"/><Relationship Id="rId151" Type="http://schemas.openxmlformats.org/officeDocument/2006/relationships/slide" Target="slides/slide147.xml"/><Relationship Id="rId152" Type="http://schemas.openxmlformats.org/officeDocument/2006/relationships/slide" Target="slides/slide148.xml"/><Relationship Id="rId153" Type="http://schemas.openxmlformats.org/officeDocument/2006/relationships/slide" Target="slides/slide149.xml"/><Relationship Id="rId154" Type="http://schemas.openxmlformats.org/officeDocument/2006/relationships/slide" Target="slides/slide150.xml"/><Relationship Id="rId155" Type="http://schemas.openxmlformats.org/officeDocument/2006/relationships/slide" Target="slides/slide151.xml"/><Relationship Id="rId156" Type="http://schemas.openxmlformats.org/officeDocument/2006/relationships/slide" Target="slides/slide152.xml"/><Relationship Id="rId157" Type="http://schemas.openxmlformats.org/officeDocument/2006/relationships/slide" Target="slides/slide153.xml"/><Relationship Id="rId158" Type="http://schemas.openxmlformats.org/officeDocument/2006/relationships/slide" Target="slides/slide154.xml"/><Relationship Id="rId159" Type="http://schemas.openxmlformats.org/officeDocument/2006/relationships/slide" Target="slides/slide155.xml"/><Relationship Id="rId160" Type="http://schemas.openxmlformats.org/officeDocument/2006/relationships/slide" Target="slides/slide156.xml"/><Relationship Id="rId161" Type="http://schemas.openxmlformats.org/officeDocument/2006/relationships/slide" Target="slides/slide157.xml"/><Relationship Id="rId162" Type="http://schemas.openxmlformats.org/officeDocument/2006/relationships/slide" Target="slides/slide158.xml"/><Relationship Id="rId163" Type="http://schemas.openxmlformats.org/officeDocument/2006/relationships/slide" Target="slides/slide159.xml"/><Relationship Id="rId164" Type="http://schemas.openxmlformats.org/officeDocument/2006/relationships/slide" Target="slides/slide160.xml"/><Relationship Id="rId165" Type="http://schemas.openxmlformats.org/officeDocument/2006/relationships/slide" Target="slides/slide161.xml"/><Relationship Id="rId166" Type="http://schemas.openxmlformats.org/officeDocument/2006/relationships/slide" Target="slides/slide162.xml"/><Relationship Id="rId167" Type="http://schemas.openxmlformats.org/officeDocument/2006/relationships/slide" Target="slides/slide163.xml"/><Relationship Id="rId168" Type="http://schemas.openxmlformats.org/officeDocument/2006/relationships/slide" Target="slides/slide164.xml"/><Relationship Id="rId169" Type="http://schemas.openxmlformats.org/officeDocument/2006/relationships/slide" Target="slides/slide165.xml"/><Relationship Id="rId170" Type="http://schemas.openxmlformats.org/officeDocument/2006/relationships/slide" Target="slides/slide166.xml"/><Relationship Id="rId171" Type="http://schemas.openxmlformats.org/officeDocument/2006/relationships/slide" Target="slides/slide167.xml"/><Relationship Id="rId172" Type="http://schemas.openxmlformats.org/officeDocument/2006/relationships/slide" Target="slides/slide168.xml"/><Relationship Id="rId173" Type="http://schemas.openxmlformats.org/officeDocument/2006/relationships/slide" Target="slides/slide169.xml"/><Relationship Id="rId174" Type="http://schemas.openxmlformats.org/officeDocument/2006/relationships/slide" Target="slides/slide170.xml"/><Relationship Id="rId175" Type="http://schemas.openxmlformats.org/officeDocument/2006/relationships/slide" Target="slides/slide171.xml"/><Relationship Id="rId176" Type="http://schemas.openxmlformats.org/officeDocument/2006/relationships/slide" Target="slides/slide172.xml"/><Relationship Id="rId177" Type="http://schemas.openxmlformats.org/officeDocument/2006/relationships/slide" Target="slides/slide173.xml"/><Relationship Id="rId178" Type="http://schemas.openxmlformats.org/officeDocument/2006/relationships/slide" Target="slides/slide174.xml"/><Relationship Id="rId179" Type="http://schemas.openxmlformats.org/officeDocument/2006/relationships/slide" Target="slides/slide175.xml"/><Relationship Id="rId180" Type="http://schemas.openxmlformats.org/officeDocument/2006/relationships/slide" Target="slides/slide176.xml"/><Relationship Id="rId181" Type="http://schemas.openxmlformats.org/officeDocument/2006/relationships/slide" Target="slides/slide177.xml"/><Relationship Id="rId182" Type="http://schemas.openxmlformats.org/officeDocument/2006/relationships/slide" Target="slides/slide178.xml"/><Relationship Id="rId183" Type="http://schemas.openxmlformats.org/officeDocument/2006/relationships/slide" Target="slides/slide179.xml"/><Relationship Id="rId184" Type="http://schemas.openxmlformats.org/officeDocument/2006/relationships/slide" Target="slides/slide180.xml"/><Relationship Id="rId185" Type="http://schemas.openxmlformats.org/officeDocument/2006/relationships/slide" Target="slides/slide181.xml"/><Relationship Id="rId186" Type="http://schemas.openxmlformats.org/officeDocument/2006/relationships/slide" Target="slides/slide182.xml"/><Relationship Id="rId187" Type="http://schemas.openxmlformats.org/officeDocument/2006/relationships/slide" Target="slides/slide183.xml"/><Relationship Id="rId188" Type="http://schemas.openxmlformats.org/officeDocument/2006/relationships/slide" Target="slides/slide184.xml"/><Relationship Id="rId189" Type="http://schemas.openxmlformats.org/officeDocument/2006/relationships/slide" Target="slides/slide185.xml"/><Relationship Id="rId190" Type="http://schemas.openxmlformats.org/officeDocument/2006/relationships/slide" Target="slides/slide186.xml"/><Relationship Id="rId191" Type="http://schemas.openxmlformats.org/officeDocument/2006/relationships/slide" Target="slides/slide187.xml"/><Relationship Id="rId192" Type="http://schemas.openxmlformats.org/officeDocument/2006/relationships/slide" Target="slides/slide188.xml"/><Relationship Id="rId193" Type="http://schemas.openxmlformats.org/officeDocument/2006/relationships/slide" Target="slides/slide189.xml"/><Relationship Id="rId194" Type="http://schemas.openxmlformats.org/officeDocument/2006/relationships/slide" Target="slides/slide190.xml"/><Relationship Id="rId195" Type="http://schemas.openxmlformats.org/officeDocument/2006/relationships/slide" Target="slides/slide191.xml"/><Relationship Id="rId196" Type="http://schemas.openxmlformats.org/officeDocument/2006/relationships/slide" Target="slides/slide192.xml"/><Relationship Id="rId197" Type="http://schemas.openxmlformats.org/officeDocument/2006/relationships/slide" Target="slides/slide193.xml"/><Relationship Id="rId198" Type="http://schemas.openxmlformats.org/officeDocument/2006/relationships/slide" Target="slides/slide194.xml"/><Relationship Id="rId199" Type="http://schemas.openxmlformats.org/officeDocument/2006/relationships/slide" Target="slides/slide195.xml"/><Relationship Id="rId200" Type="http://schemas.openxmlformats.org/officeDocument/2006/relationships/slide" Target="slides/slide196.xml"/><Relationship Id="rId201" Type="http://schemas.openxmlformats.org/officeDocument/2006/relationships/slide" Target="slides/slide197.xml"/><Relationship Id="rId202" Type="http://schemas.openxmlformats.org/officeDocument/2006/relationships/slide" Target="slides/slide198.xml"/><Relationship Id="rId203" Type="http://schemas.openxmlformats.org/officeDocument/2006/relationships/slide" Target="slides/slide199.xml"/><Relationship Id="rId204" Type="http://schemas.openxmlformats.org/officeDocument/2006/relationships/slide" Target="slides/slide200.xml"/><Relationship Id="rId205" Type="http://schemas.openxmlformats.org/officeDocument/2006/relationships/slide" Target="slides/slide201.xml"/><Relationship Id="rId206" Type="http://schemas.openxmlformats.org/officeDocument/2006/relationships/slide" Target="slides/slide202.xml"/><Relationship Id="rId207" Type="http://schemas.openxmlformats.org/officeDocument/2006/relationships/slide" Target="slides/slide203.xml"/><Relationship Id="rId208" Type="http://schemas.openxmlformats.org/officeDocument/2006/relationships/slide" Target="slides/slide204.xml"/><Relationship Id="rId209" Type="http://schemas.openxmlformats.org/officeDocument/2006/relationships/slide" Target="slides/slide205.xml"/><Relationship Id="rId210" Type="http://schemas.openxmlformats.org/officeDocument/2006/relationships/slide" Target="slides/slide206.xml"/><Relationship Id="rId211" Type="http://schemas.openxmlformats.org/officeDocument/2006/relationships/slide" Target="slides/slide207.xml"/><Relationship Id="rId212" Type="http://schemas.openxmlformats.org/officeDocument/2006/relationships/slide" Target="slides/slide208.xml"/><Relationship Id="rId213" Type="http://schemas.openxmlformats.org/officeDocument/2006/relationships/slide" Target="slides/slide209.xml"/><Relationship Id="rId214" Type="http://schemas.openxmlformats.org/officeDocument/2006/relationships/slide" Target="slides/slide210.xml"/><Relationship Id="rId215" Type="http://schemas.openxmlformats.org/officeDocument/2006/relationships/slide" Target="slides/slide211.xml"/><Relationship Id="rId216" Type="http://schemas.openxmlformats.org/officeDocument/2006/relationships/slide" Target="slides/slide212.xml"/><Relationship Id="rId217" Type="http://schemas.openxmlformats.org/officeDocument/2006/relationships/slide" Target="slides/slide213.xml"/><Relationship Id="rId218" Type="http://schemas.openxmlformats.org/officeDocument/2006/relationships/slide" Target="slides/slide214.xml"/><Relationship Id="rId219" Type="http://schemas.openxmlformats.org/officeDocument/2006/relationships/slide" Target="slides/slide215.xml"/><Relationship Id="rId220" Type="http://schemas.openxmlformats.org/officeDocument/2006/relationships/slide" Target="slides/slide216.xml"/><Relationship Id="rId221" Type="http://schemas.openxmlformats.org/officeDocument/2006/relationships/slide" Target="slides/slide217.xml"/><Relationship Id="rId222" Type="http://schemas.openxmlformats.org/officeDocument/2006/relationships/slide" Target="slides/slide218.xml"/><Relationship Id="rId223" Type="http://schemas.openxmlformats.org/officeDocument/2006/relationships/slide" Target="slides/slide219.xml"/><Relationship Id="rId224" Type="http://schemas.openxmlformats.org/officeDocument/2006/relationships/slide" Target="slides/slide220.xml"/><Relationship Id="rId225" Type="http://schemas.openxmlformats.org/officeDocument/2006/relationships/slide" Target="slides/slide221.xml"/><Relationship Id="rId226" Type="http://schemas.openxmlformats.org/officeDocument/2006/relationships/slide" Target="slides/slide222.xml"/><Relationship Id="rId227" Type="http://schemas.openxmlformats.org/officeDocument/2006/relationships/slide" Target="slides/slide223.xml"/><Relationship Id="rId228" Type="http://schemas.openxmlformats.org/officeDocument/2006/relationships/slide" Target="slides/slide224.xml"/><Relationship Id="rId229" Type="http://schemas.openxmlformats.org/officeDocument/2006/relationships/slide" Target="slides/slide225.xml"/><Relationship Id="rId230" Type="http://schemas.openxmlformats.org/officeDocument/2006/relationships/slide" Target="slides/slide226.xml"/><Relationship Id="rId231" Type="http://schemas.openxmlformats.org/officeDocument/2006/relationships/slide" Target="slides/slide227.xml"/><Relationship Id="rId232" Type="http://schemas.openxmlformats.org/officeDocument/2006/relationships/slide" Target="slides/slide228.xml"/><Relationship Id="rId233" Type="http://schemas.openxmlformats.org/officeDocument/2006/relationships/slide" Target="slides/slide229.xml"/><Relationship Id="rId234" Type="http://schemas.openxmlformats.org/officeDocument/2006/relationships/slide" Target="slides/slide230.xml"/><Relationship Id="rId235" Type="http://schemas.openxmlformats.org/officeDocument/2006/relationships/slide" Target="slides/slide231.xml"/><Relationship Id="rId236" Type="http://schemas.openxmlformats.org/officeDocument/2006/relationships/slide" Target="slides/slide232.xml"/><Relationship Id="rId237" Type="http://schemas.openxmlformats.org/officeDocument/2006/relationships/slide" Target="slides/slide233.xml"/><Relationship Id="rId238" Type="http://schemas.openxmlformats.org/officeDocument/2006/relationships/slide" Target="slides/slide234.xml"/><Relationship Id="rId239" Type="http://schemas.openxmlformats.org/officeDocument/2006/relationships/slide" Target="slides/slide235.xml"/><Relationship Id="rId240" Type="http://schemas.openxmlformats.org/officeDocument/2006/relationships/slide" Target="slides/slide236.xml"/><Relationship Id="rId241" Type="http://schemas.openxmlformats.org/officeDocument/2006/relationships/slide" Target="slides/slide237.xml"/><Relationship Id="rId242" Type="http://schemas.openxmlformats.org/officeDocument/2006/relationships/slide" Target="slides/slide238.xml"/><Relationship Id="rId243" Type="http://schemas.openxmlformats.org/officeDocument/2006/relationships/slide" Target="slides/slide239.xml"/><Relationship Id="rId244" Type="http://schemas.openxmlformats.org/officeDocument/2006/relationships/slide" Target="slides/slide240.xml"/><Relationship Id="rId245" Type="http://schemas.openxmlformats.org/officeDocument/2006/relationships/slide" Target="slides/slide241.xml"/><Relationship Id="rId246" Type="http://schemas.openxmlformats.org/officeDocument/2006/relationships/slide" Target="slides/slide242.xml"/><Relationship Id="rId247" Type="http://schemas.openxmlformats.org/officeDocument/2006/relationships/slide" Target="slides/slide243.xml"/><Relationship Id="rId248" Type="http://schemas.openxmlformats.org/officeDocument/2006/relationships/slide" Target="slides/slide244.xml"/><Relationship Id="rId249" Type="http://schemas.openxmlformats.org/officeDocument/2006/relationships/slide" Target="slides/slide245.xml"/><Relationship Id="rId250" Type="http://schemas.openxmlformats.org/officeDocument/2006/relationships/slide" Target="slides/slide246.xml"/><Relationship Id="rId251" Type="http://schemas.openxmlformats.org/officeDocument/2006/relationships/slide" Target="slides/slide247.xml"/><Relationship Id="rId252" Type="http://schemas.openxmlformats.org/officeDocument/2006/relationships/slide" Target="slides/slide248.xml"/><Relationship Id="rId253" Type="http://schemas.openxmlformats.org/officeDocument/2006/relationships/slide" Target="slides/slide249.xml"/><Relationship Id="rId254" Type="http://schemas.openxmlformats.org/officeDocument/2006/relationships/slide" Target="slides/slide250.xml"/><Relationship Id="rId255" Type="http://schemas.openxmlformats.org/officeDocument/2006/relationships/slide" Target="slides/slide251.xml"/><Relationship Id="rId256" Type="http://schemas.openxmlformats.org/officeDocument/2006/relationships/slide" Target="slides/slide252.xml"/><Relationship Id="rId257" Type="http://schemas.openxmlformats.org/officeDocument/2006/relationships/slide" Target="slides/slide253.xml"/><Relationship Id="rId258" Type="http://schemas.openxmlformats.org/officeDocument/2006/relationships/slide" Target="slides/slide254.xml"/><Relationship Id="rId259" Type="http://schemas.openxmlformats.org/officeDocument/2006/relationships/slide" Target="slides/slide255.xml"/><Relationship Id="rId260" Type="http://schemas.openxmlformats.org/officeDocument/2006/relationships/slide" Target="slides/slide256.xml"/><Relationship Id="rId261" Type="http://schemas.openxmlformats.org/officeDocument/2006/relationships/slide" Target="slides/slide257.xml"/><Relationship Id="rId262" Type="http://schemas.openxmlformats.org/officeDocument/2006/relationships/slide" Target="slides/slide258.xml"/><Relationship Id="rId263" Type="http://schemas.openxmlformats.org/officeDocument/2006/relationships/slide" Target="slides/slide259.xml"/><Relationship Id="rId264" Type="http://schemas.openxmlformats.org/officeDocument/2006/relationships/slide" Target="slides/slide260.xml"/><Relationship Id="rId265" Type="http://schemas.openxmlformats.org/officeDocument/2006/relationships/slide" Target="slides/slide261.xml"/><Relationship Id="rId266" Type="http://schemas.openxmlformats.org/officeDocument/2006/relationships/slide" Target="slides/slide262.xml"/><Relationship Id="rId267" Type="http://schemas.openxmlformats.org/officeDocument/2006/relationships/slide" Target="slides/slide263.xml"/><Relationship Id="rId268" Type="http://schemas.openxmlformats.org/officeDocument/2006/relationships/slide" Target="slides/slide264.xml"/><Relationship Id="rId269" Type="http://schemas.openxmlformats.org/officeDocument/2006/relationships/slide" Target="slides/slide265.xml"/><Relationship Id="rId270" Type="http://schemas.openxmlformats.org/officeDocument/2006/relationships/slide" Target="slides/slide266.xml"/><Relationship Id="rId271" Type="http://schemas.openxmlformats.org/officeDocument/2006/relationships/slide" Target="slides/slide267.xml"/><Relationship Id="rId272" Type="http://schemas.openxmlformats.org/officeDocument/2006/relationships/slide" Target="slides/slide268.xml"/><Relationship Id="rId273" Type="http://schemas.openxmlformats.org/officeDocument/2006/relationships/slide" Target="slides/slide269.xml"/><Relationship Id="rId274" Type="http://schemas.openxmlformats.org/officeDocument/2006/relationships/slide" Target="slides/slide270.xml"/><Relationship Id="rId275" Type="http://schemas.openxmlformats.org/officeDocument/2006/relationships/slide" Target="slides/slide271.xml"/><Relationship Id="rId276" Type="http://schemas.openxmlformats.org/officeDocument/2006/relationships/slide" Target="slides/slide272.xml"/><Relationship Id="rId277" Type="http://schemas.openxmlformats.org/officeDocument/2006/relationships/slide" Target="slides/slide273.xml"/><Relationship Id="rId278" Type="http://schemas.openxmlformats.org/officeDocument/2006/relationships/slide" Target="slides/slide274.xml"/><Relationship Id="rId279" Type="http://schemas.openxmlformats.org/officeDocument/2006/relationships/slide" Target="slides/slide275.xml"/><Relationship Id="rId280" Type="http://schemas.openxmlformats.org/officeDocument/2006/relationships/slide" Target="slides/slide276.xml"/><Relationship Id="rId281" Type="http://schemas.openxmlformats.org/officeDocument/2006/relationships/slide" Target="slides/slide277.xml"/><Relationship Id="rId282" Type="http://schemas.openxmlformats.org/officeDocument/2006/relationships/slide" Target="slides/slide278.xml"/><Relationship Id="rId283" Type="http://schemas.openxmlformats.org/officeDocument/2006/relationships/slide" Target="slides/slide279.xml"/><Relationship Id="rId284" Type="http://schemas.openxmlformats.org/officeDocument/2006/relationships/slide" Target="slides/slide280.xml"/><Relationship Id="rId285" Type="http://schemas.openxmlformats.org/officeDocument/2006/relationships/slide" Target="slides/slide281.xml"/><Relationship Id="rId286" Type="http://schemas.openxmlformats.org/officeDocument/2006/relationships/slide" Target="slides/slide282.xml"/><Relationship Id="rId287" Type="http://schemas.openxmlformats.org/officeDocument/2006/relationships/slide" Target="slides/slide283.xml"/><Relationship Id="rId288" Type="http://schemas.openxmlformats.org/officeDocument/2006/relationships/slide" Target="slides/slide284.xml"/><Relationship Id="rId289" Type="http://schemas.openxmlformats.org/officeDocument/2006/relationships/slide" Target="slides/slide285.xml"/><Relationship Id="rId290" Type="http://schemas.openxmlformats.org/officeDocument/2006/relationships/slide" Target="slides/slide286.xml"/><Relationship Id="rId291" Type="http://schemas.openxmlformats.org/officeDocument/2006/relationships/slide" Target="slides/slide287.xml"/><Relationship Id="rId292" Type="http://schemas.openxmlformats.org/officeDocument/2006/relationships/slide" Target="slides/slide288.xml"/><Relationship Id="rId293" Type="http://schemas.openxmlformats.org/officeDocument/2006/relationships/slide" Target="slides/slide289.xml"/><Relationship Id="rId294" Type="http://schemas.openxmlformats.org/officeDocument/2006/relationships/slide" Target="slides/slide290.xml"/><Relationship Id="rId295" Type="http://schemas.openxmlformats.org/officeDocument/2006/relationships/slide" Target="slides/slide291.xml"/><Relationship Id="rId296" Type="http://schemas.openxmlformats.org/officeDocument/2006/relationships/slide" Target="slides/slide292.xml"/><Relationship Id="rId297" Type="http://schemas.openxmlformats.org/officeDocument/2006/relationships/slide" Target="slides/slide293.xml"/><Relationship Id="rId298" Type="http://schemas.openxmlformats.org/officeDocument/2006/relationships/slide" Target="slides/slide294.xml"/><Relationship Id="rId299" Type="http://schemas.openxmlformats.org/officeDocument/2006/relationships/slide" Target="slides/slide295.xml"/><Relationship Id="rId300" Type="http://schemas.openxmlformats.org/officeDocument/2006/relationships/slide" Target="slides/slide296.xml"/><Relationship Id="rId301" Type="http://schemas.openxmlformats.org/officeDocument/2006/relationships/slide" Target="slides/slide297.xml"/><Relationship Id="rId302" Type="http://schemas.openxmlformats.org/officeDocument/2006/relationships/slide" Target="slides/slide298.xml"/><Relationship Id="rId303" Type="http://schemas.openxmlformats.org/officeDocument/2006/relationships/slide" Target="slides/slide299.xml"/><Relationship Id="rId304" Type="http://schemas.openxmlformats.org/officeDocument/2006/relationships/slide" Target="slides/slide300.xml"/><Relationship Id="rId305" Type="http://schemas.openxmlformats.org/officeDocument/2006/relationships/slide" Target="slides/slide301.xml"/><Relationship Id="rId306" Type="http://schemas.openxmlformats.org/officeDocument/2006/relationships/slide" Target="slides/slide302.xml"/><Relationship Id="rId307" Type="http://schemas.openxmlformats.org/officeDocument/2006/relationships/slide" Target="slides/slide303.xml"/><Relationship Id="rId308" Type="http://schemas.openxmlformats.org/officeDocument/2006/relationships/slide" Target="slides/slide304.xml"/><Relationship Id="rId309" Type="http://schemas.openxmlformats.org/officeDocument/2006/relationships/slide" Target="slides/slide305.xml"/><Relationship Id="rId310" Type="http://schemas.openxmlformats.org/officeDocument/2006/relationships/slide" Target="slides/slide306.xml"/><Relationship Id="rId311" Type="http://schemas.openxmlformats.org/officeDocument/2006/relationships/slide" Target="slides/slide307.xml"/><Relationship Id="rId312" Type="http://schemas.openxmlformats.org/officeDocument/2006/relationships/slide" Target="slides/slide308.xml"/><Relationship Id="rId313" Type="http://schemas.openxmlformats.org/officeDocument/2006/relationships/slide" Target="slides/slide309.xml"/><Relationship Id="rId314" Type="http://schemas.openxmlformats.org/officeDocument/2006/relationships/slide" Target="slides/slide310.xml"/><Relationship Id="rId315" Type="http://schemas.openxmlformats.org/officeDocument/2006/relationships/slide" Target="slides/slide311.xml"/><Relationship Id="rId316" Type="http://schemas.openxmlformats.org/officeDocument/2006/relationships/slide" Target="slides/slide312.xml"/><Relationship Id="rId317" Type="http://schemas.openxmlformats.org/officeDocument/2006/relationships/slide" Target="slides/slide313.xml"/><Relationship Id="rId318" Type="http://schemas.openxmlformats.org/officeDocument/2006/relationships/slide" Target="slides/slide314.xml"/><Relationship Id="rId319" Type="http://schemas.openxmlformats.org/officeDocument/2006/relationships/slide" Target="slides/slide315.xml"/><Relationship Id="rId320" Type="http://schemas.openxmlformats.org/officeDocument/2006/relationships/slide" Target="slides/slide316.xml"/><Relationship Id="rId321" Type="http://schemas.openxmlformats.org/officeDocument/2006/relationships/slide" Target="slides/slide317.xml"/><Relationship Id="rId322" Type="http://schemas.openxmlformats.org/officeDocument/2006/relationships/slide" Target="slides/slide318.xml"/><Relationship Id="rId323" Type="http://schemas.openxmlformats.org/officeDocument/2006/relationships/slide" Target="slides/slide319.xml"/><Relationship Id="rId324" Type="http://schemas.openxmlformats.org/officeDocument/2006/relationships/slide" Target="slides/slide320.xml"/><Relationship Id="rId325" Type="http://schemas.openxmlformats.org/officeDocument/2006/relationships/slide" Target="slides/slide321.xml"/><Relationship Id="rId326" Type="http://schemas.openxmlformats.org/officeDocument/2006/relationships/slide" Target="slides/slide322.xml"/><Relationship Id="rId327" Type="http://schemas.openxmlformats.org/officeDocument/2006/relationships/slide" Target="slides/slide323.xml"/><Relationship Id="rId328" Type="http://schemas.openxmlformats.org/officeDocument/2006/relationships/slide" Target="slides/slide324.xml"/><Relationship Id="rId329" Type="http://schemas.openxmlformats.org/officeDocument/2006/relationships/slide" Target="slides/slide325.xml"/><Relationship Id="rId330" Type="http://schemas.openxmlformats.org/officeDocument/2006/relationships/slide" Target="slides/slide326.xml"/><Relationship Id="rId331" Type="http://schemas.openxmlformats.org/officeDocument/2006/relationships/slide" Target="slides/slide327.xml"/><Relationship Id="rId332" Type="http://schemas.openxmlformats.org/officeDocument/2006/relationships/slide" Target="slides/slide328.xml"/><Relationship Id="rId333" Type="http://schemas.openxmlformats.org/officeDocument/2006/relationships/slide" Target="slides/slide329.xml"/><Relationship Id="rId334" Type="http://schemas.openxmlformats.org/officeDocument/2006/relationships/slide" Target="slides/slide330.xml"/><Relationship Id="rId335" Type="http://schemas.openxmlformats.org/officeDocument/2006/relationships/slide" Target="slides/slide331.xml"/><Relationship Id="rId336" Type="http://schemas.openxmlformats.org/officeDocument/2006/relationships/slide" Target="slides/slide332.xml"/><Relationship Id="rId337" Type="http://schemas.openxmlformats.org/officeDocument/2006/relationships/slide" Target="slides/slide333.xml"/><Relationship Id="rId338" Type="http://schemas.openxmlformats.org/officeDocument/2006/relationships/slide" Target="slides/slide334.xml"/><Relationship Id="rId339" Type="http://schemas.openxmlformats.org/officeDocument/2006/relationships/slide" Target="slides/slide335.xml"/><Relationship Id="rId340" Type="http://schemas.openxmlformats.org/officeDocument/2006/relationships/slide" Target="slides/slide336.xml"/><Relationship Id="rId341" Type="http://schemas.openxmlformats.org/officeDocument/2006/relationships/slide" Target="slides/slide337.xml"/><Relationship Id="rId342" Type="http://schemas.openxmlformats.org/officeDocument/2006/relationships/slide" Target="slides/slide338.xml"/><Relationship Id="rId343" Type="http://schemas.openxmlformats.org/officeDocument/2006/relationships/slide" Target="slides/slide339.xml"/><Relationship Id="rId344" Type="http://schemas.openxmlformats.org/officeDocument/2006/relationships/slide" Target="slides/slide340.xml"/><Relationship Id="rId345" Type="http://schemas.openxmlformats.org/officeDocument/2006/relationships/slide" Target="slides/slide341.xml"/><Relationship Id="rId346" Type="http://schemas.openxmlformats.org/officeDocument/2006/relationships/slide" Target="slides/slide342.xml"/><Relationship Id="rId347" Type="http://schemas.openxmlformats.org/officeDocument/2006/relationships/slide" Target="slides/slide343.xml"/><Relationship Id="rId348" Type="http://schemas.openxmlformats.org/officeDocument/2006/relationships/slide" Target="slides/slide344.xml"/><Relationship Id="rId349" Type="http://schemas.openxmlformats.org/officeDocument/2006/relationships/slide" Target="slides/slide345.xml"/><Relationship Id="rId350" Type="http://schemas.openxmlformats.org/officeDocument/2006/relationships/slide" Target="slides/slide346.xml"/><Relationship Id="rId351" Type="http://schemas.openxmlformats.org/officeDocument/2006/relationships/slide" Target="slides/slide347.xml"/><Relationship Id="rId352" Type="http://schemas.openxmlformats.org/officeDocument/2006/relationships/slide" Target="slides/slide348.xml"/><Relationship Id="rId353" Type="http://schemas.openxmlformats.org/officeDocument/2006/relationships/slide" Target="slides/slide349.xml"/><Relationship Id="rId354" Type="http://schemas.openxmlformats.org/officeDocument/2006/relationships/slide" Target="slides/slide350.xml"/><Relationship Id="rId355" Type="http://schemas.openxmlformats.org/officeDocument/2006/relationships/slide" Target="slides/slide351.xml"/><Relationship Id="rId356" Type="http://schemas.openxmlformats.org/officeDocument/2006/relationships/slide" Target="slides/slide352.xml"/><Relationship Id="rId357" Type="http://schemas.openxmlformats.org/officeDocument/2006/relationships/slide" Target="slides/slide353.xml"/><Relationship Id="rId358" Type="http://schemas.openxmlformats.org/officeDocument/2006/relationships/slide" Target="slides/slide354.xml"/><Relationship Id="rId359" Type="http://schemas.openxmlformats.org/officeDocument/2006/relationships/slide" Target="slides/slide355.xml"/><Relationship Id="rId360" Type="http://schemas.openxmlformats.org/officeDocument/2006/relationships/slide" Target="slides/slide356.xml"/><Relationship Id="rId361" Type="http://schemas.openxmlformats.org/officeDocument/2006/relationships/slide" Target="slides/slide357.xml"/><Relationship Id="rId362" Type="http://schemas.openxmlformats.org/officeDocument/2006/relationships/slide" Target="slides/slide358.xml"/><Relationship Id="rId363" Type="http://schemas.openxmlformats.org/officeDocument/2006/relationships/slide" Target="slides/slide359.xml"/><Relationship Id="rId364" Type="http://schemas.openxmlformats.org/officeDocument/2006/relationships/slide" Target="slides/slide360.xml"/><Relationship Id="rId365" Type="http://schemas.openxmlformats.org/officeDocument/2006/relationships/slide" Target="slides/slide361.xml"/><Relationship Id="rId366" Type="http://schemas.openxmlformats.org/officeDocument/2006/relationships/slide" Target="slides/slide362.xml"/><Relationship Id="rId367" Type="http://schemas.openxmlformats.org/officeDocument/2006/relationships/slide" Target="slides/slide363.xml"/><Relationship Id="rId368" Type="http://schemas.openxmlformats.org/officeDocument/2006/relationships/slide" Target="slides/slide364.xml"/><Relationship Id="rId369" Type="http://schemas.openxmlformats.org/officeDocument/2006/relationships/slide" Target="slides/slide365.xml"/><Relationship Id="rId370" Type="http://schemas.openxmlformats.org/officeDocument/2006/relationships/slide" Target="slides/slide366.xml"/><Relationship Id="rId371" Type="http://schemas.openxmlformats.org/officeDocument/2006/relationships/slide" Target="slides/slide367.xml"/><Relationship Id="rId372" Type="http://schemas.openxmlformats.org/officeDocument/2006/relationships/slide" Target="slides/slide368.xml"/><Relationship Id="rId373" Type="http://schemas.openxmlformats.org/officeDocument/2006/relationships/slide" Target="slides/slide369.xml"/><Relationship Id="rId374" Type="http://schemas.openxmlformats.org/officeDocument/2006/relationships/slide" Target="slides/slide370.xml"/><Relationship Id="rId375" Type="http://schemas.openxmlformats.org/officeDocument/2006/relationships/slide" Target="slides/slide371.xml"/><Relationship Id="rId376" Type="http://schemas.openxmlformats.org/officeDocument/2006/relationships/slide" Target="slides/slide372.xml"/><Relationship Id="rId377" Type="http://schemas.openxmlformats.org/officeDocument/2006/relationships/slide" Target="slides/slide373.xml"/><Relationship Id="rId378" Type="http://schemas.openxmlformats.org/officeDocument/2006/relationships/slide" Target="slides/slide374.xml"/><Relationship Id="rId379" Type="http://schemas.openxmlformats.org/officeDocument/2006/relationships/slide" Target="slides/slide375.xml"/><Relationship Id="rId380" Type="http://schemas.openxmlformats.org/officeDocument/2006/relationships/slide" Target="slides/slide376.xml"/><Relationship Id="rId381" Type="http://schemas.openxmlformats.org/officeDocument/2006/relationships/slide" Target="slides/slide377.xml"/><Relationship Id="rId382" Type="http://schemas.openxmlformats.org/officeDocument/2006/relationships/slide" Target="slides/slide378.xml"/><Relationship Id="rId383" Type="http://schemas.openxmlformats.org/officeDocument/2006/relationships/slide" Target="slides/slide379.xml"/><Relationship Id="rId384" Type="http://schemas.openxmlformats.org/officeDocument/2006/relationships/slide" Target="slides/slide380.xml"/><Relationship Id="rId385" Type="http://schemas.openxmlformats.org/officeDocument/2006/relationships/slide" Target="slides/slide381.xml"/><Relationship Id="rId386" Type="http://schemas.openxmlformats.org/officeDocument/2006/relationships/slide" Target="slides/slide382.xml"/><Relationship Id="rId387" Type="http://schemas.openxmlformats.org/officeDocument/2006/relationships/slide" Target="slides/slide383.xml"/><Relationship Id="rId388" Type="http://schemas.openxmlformats.org/officeDocument/2006/relationships/slide" Target="slides/slide384.xml"/><Relationship Id="rId389" Type="http://schemas.openxmlformats.org/officeDocument/2006/relationships/slide" Target="slides/slide385.xml"/><Relationship Id="rId390" Type="http://schemas.openxmlformats.org/officeDocument/2006/relationships/slide" Target="slides/slide386.xml"/><Relationship Id="rId391" Type="http://schemas.openxmlformats.org/officeDocument/2006/relationships/slide" Target="slides/slide387.xml"/><Relationship Id="rId392" Type="http://schemas.openxmlformats.org/officeDocument/2006/relationships/presProps" Target="presProps.xml"/>
</Relationships>
</file>

<file path=ppt/notesMasters/_rels/notesMaster1.xml.rels><?xml version="1.0" encoding="UTF-8"?>
<Relationships xmlns="http://schemas.openxmlformats.org/package/2006/relationships"><Relationship Id="rId1" Type="http://schemas.openxmlformats.org/officeDocument/2006/relationships/theme" Target="../theme/theme3.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3" name="PlaceHolder 1"/>
          <p:cNvSpPr>
            <a:spLocks noGrp="1"/>
          </p:cNvSpPr>
          <p:nvPr>
            <p:ph type="sldImg"/>
          </p:nvPr>
        </p:nvSpPr>
        <p:spPr>
          <a:xfrm>
            <a:off x="216000" y="812520"/>
            <a:ext cx="7127280" cy="4008960"/>
          </a:xfrm>
          <a:prstGeom prst="rect">
            <a:avLst/>
          </a:prstGeom>
          <a:noFill/>
          <a:ln w="0">
            <a:noFill/>
          </a:ln>
        </p:spPr>
        <p:txBody>
          <a:bodyPr lIns="0" rIns="0" tIns="0" bIns="0" anchor="ctr">
            <a:noAutofit/>
          </a:bodyPr>
          <a:p>
            <a:r>
              <a:rPr b="0" lang="en-US" sz="1800" spc="-1" strike="noStrike">
                <a:solidFill>
                  <a:srgbClr val="000000"/>
                </a:solidFill>
                <a:latin typeface="Garamond"/>
              </a:rPr>
              <a:t>Click to move the slide</a:t>
            </a:r>
            <a:endParaRPr b="0" lang="en-US" sz="1800" spc="-1" strike="noStrike">
              <a:solidFill>
                <a:srgbClr val="000000"/>
              </a:solidFill>
              <a:latin typeface="Garamond"/>
            </a:endParaRPr>
          </a:p>
        </p:txBody>
      </p:sp>
      <p:sp>
        <p:nvSpPr>
          <p:cNvPr id="94" name="PlaceHolder 2"/>
          <p:cNvSpPr>
            <a:spLocks noGrp="1"/>
          </p:cNvSpPr>
          <p:nvPr>
            <p:ph type="body"/>
          </p:nvPr>
        </p:nvSpPr>
        <p:spPr>
          <a:xfrm>
            <a:off x="756000" y="5078520"/>
            <a:ext cx="6047640" cy="4811040"/>
          </a:xfrm>
          <a:prstGeom prst="rect">
            <a:avLst/>
          </a:prstGeom>
          <a:noFill/>
          <a:ln w="0">
            <a:noFill/>
          </a:ln>
        </p:spPr>
        <p:txBody>
          <a:bodyPr lIns="0" rIns="0" tIns="0" bIns="0" anchor="t">
            <a:noAutofit/>
          </a:bodyPr>
          <a:p>
            <a:r>
              <a:rPr b="0" lang="en-GB" sz="2000" spc="-1" strike="noStrike">
                <a:latin typeface="Arial"/>
              </a:rPr>
              <a:t>Click to edit the notes format</a:t>
            </a:r>
            <a:endParaRPr b="0" lang="en-GB" sz="2000" spc="-1" strike="noStrike">
              <a:latin typeface="Arial"/>
            </a:endParaRPr>
          </a:p>
        </p:txBody>
      </p:sp>
      <p:sp>
        <p:nvSpPr>
          <p:cNvPr id="95" name="PlaceHolder 3"/>
          <p:cNvSpPr>
            <a:spLocks noGrp="1"/>
          </p:cNvSpPr>
          <p:nvPr>
            <p:ph type="hdr"/>
          </p:nvPr>
        </p:nvSpPr>
        <p:spPr>
          <a:xfrm>
            <a:off x="0" y="0"/>
            <a:ext cx="3280680" cy="534240"/>
          </a:xfrm>
          <a:prstGeom prst="rect">
            <a:avLst/>
          </a:prstGeom>
          <a:noFill/>
          <a:ln w="0">
            <a:noFill/>
          </a:ln>
        </p:spPr>
        <p:txBody>
          <a:bodyPr lIns="0" rIns="0" tIns="0" bIns="0" anchor="t">
            <a:noAutofit/>
          </a:bodyPr>
          <a:p>
            <a:r>
              <a:rPr b="0" lang="en-GB" sz="1400" spc="-1" strike="noStrike">
                <a:latin typeface="Times New Roman"/>
              </a:rPr>
              <a:t>&lt;header&gt;</a:t>
            </a:r>
            <a:endParaRPr b="0" lang="en-GB" sz="1400" spc="-1" strike="noStrike">
              <a:latin typeface="Times New Roman"/>
            </a:endParaRPr>
          </a:p>
        </p:txBody>
      </p:sp>
      <p:sp>
        <p:nvSpPr>
          <p:cNvPr id="96" name="PlaceHolder 4"/>
          <p:cNvSpPr>
            <a:spLocks noGrp="1"/>
          </p:cNvSpPr>
          <p:nvPr>
            <p:ph type="dt"/>
          </p:nvPr>
        </p:nvSpPr>
        <p:spPr>
          <a:xfrm>
            <a:off x="4278960" y="0"/>
            <a:ext cx="3280680" cy="534240"/>
          </a:xfrm>
          <a:prstGeom prst="rect">
            <a:avLst/>
          </a:prstGeom>
          <a:noFill/>
          <a:ln w="0">
            <a:noFill/>
          </a:ln>
        </p:spPr>
        <p:txBody>
          <a:bodyPr lIns="0" rIns="0" tIns="0" bIns="0" anchor="t">
            <a:noAutofit/>
          </a:bodyPr>
          <a:p>
            <a:pPr algn="r"/>
            <a:r>
              <a:rPr b="0" lang="en-GB" sz="1400" spc="-1" strike="noStrike">
                <a:latin typeface="Times New Roman"/>
              </a:rPr>
              <a:t>&lt;date/time&gt;</a:t>
            </a:r>
            <a:endParaRPr b="0" lang="en-GB" sz="1400" spc="-1" strike="noStrike">
              <a:latin typeface="Times New Roman"/>
            </a:endParaRPr>
          </a:p>
        </p:txBody>
      </p:sp>
      <p:sp>
        <p:nvSpPr>
          <p:cNvPr id="97" name="PlaceHolder 5"/>
          <p:cNvSpPr>
            <a:spLocks noGrp="1"/>
          </p:cNvSpPr>
          <p:nvPr>
            <p:ph type="ftr"/>
          </p:nvPr>
        </p:nvSpPr>
        <p:spPr>
          <a:xfrm>
            <a:off x="0" y="10157400"/>
            <a:ext cx="3280680" cy="534240"/>
          </a:xfrm>
          <a:prstGeom prst="rect">
            <a:avLst/>
          </a:prstGeom>
          <a:noFill/>
          <a:ln w="0">
            <a:noFill/>
          </a:ln>
        </p:spPr>
        <p:txBody>
          <a:bodyPr lIns="0" rIns="0" tIns="0" bIns="0" anchor="b">
            <a:noAutofit/>
          </a:bodyPr>
          <a:p>
            <a:r>
              <a:rPr b="0" lang="en-GB" sz="1400" spc="-1" strike="noStrike">
                <a:latin typeface="Times New Roman"/>
              </a:rPr>
              <a:t>&lt;footer&gt;</a:t>
            </a:r>
            <a:endParaRPr b="0" lang="en-GB" sz="1400" spc="-1" strike="noStrike">
              <a:latin typeface="Times New Roman"/>
            </a:endParaRPr>
          </a:p>
        </p:txBody>
      </p:sp>
      <p:sp>
        <p:nvSpPr>
          <p:cNvPr id="98" name="PlaceHolder 6"/>
          <p:cNvSpPr>
            <a:spLocks noGrp="1"/>
          </p:cNvSpPr>
          <p:nvPr>
            <p:ph type="sldNum"/>
          </p:nvPr>
        </p:nvSpPr>
        <p:spPr>
          <a:xfrm>
            <a:off x="4278960" y="10157400"/>
            <a:ext cx="3280680" cy="534240"/>
          </a:xfrm>
          <a:prstGeom prst="rect">
            <a:avLst/>
          </a:prstGeom>
          <a:noFill/>
          <a:ln w="0">
            <a:noFill/>
          </a:ln>
        </p:spPr>
        <p:txBody>
          <a:bodyPr lIns="0" rIns="0" tIns="0" bIns="0" anchor="b">
            <a:noAutofit/>
          </a:bodyPr>
          <a:p>
            <a:pPr algn="r"/>
            <a:fld id="{DF8E236A-E8D1-4A33-BF1D-B8FC5B990888}" type="slidenum">
              <a:rPr b="0" lang="en-GB" sz="1400" spc="-1" strike="noStrike">
                <a:latin typeface="Times New Roman"/>
              </a:rPr>
              <a:t>&lt;number&gt;</a:t>
            </a:fld>
            <a:endParaRPr b="0" lang="en-GB"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76.xml.rels><?xml version="1.0" encoding="UTF-8"?>
<Relationships xmlns="http://schemas.openxmlformats.org/package/2006/relationships"><Relationship Id="rId1" Type="http://schemas.openxmlformats.org/officeDocument/2006/relationships/slide" Target="../slides/slide76.xml"/><Relationship Id="rId2" Type="http://schemas.openxmlformats.org/officeDocument/2006/relationships/notesMaster" Target="../notesMasters/notesMaster1.xml"/>
</Relationships>
</file>

<file path=ppt/notesSlides/notesSlide7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06" name="PlaceHolder 1"/>
          <p:cNvSpPr>
            <a:spLocks noGrp="1"/>
          </p:cNvSpPr>
          <p:nvPr>
            <p:ph type="sldImg"/>
          </p:nvPr>
        </p:nvSpPr>
        <p:spPr>
          <a:xfrm>
            <a:off x="685800" y="1143000"/>
            <a:ext cx="5486040" cy="3085920"/>
          </a:xfrm>
          <a:prstGeom prst="rect">
            <a:avLst/>
          </a:prstGeom>
          <a:ln w="0">
            <a:noFill/>
          </a:ln>
        </p:spPr>
      </p:sp>
      <p:sp>
        <p:nvSpPr>
          <p:cNvPr id="2007" name="PlaceHolder 2"/>
          <p:cNvSpPr>
            <a:spLocks noGrp="1"/>
          </p:cNvSpPr>
          <p:nvPr>
            <p:ph type="body"/>
          </p:nvPr>
        </p:nvSpPr>
        <p:spPr>
          <a:xfrm>
            <a:off x="685800" y="4400640"/>
            <a:ext cx="5486040" cy="3600000"/>
          </a:xfrm>
          <a:prstGeom prst="rect">
            <a:avLst/>
          </a:prstGeom>
          <a:noFill/>
          <a:ln w="0">
            <a:noFill/>
          </a:ln>
        </p:spPr>
        <p:txBody>
          <a:bodyPr anchor="t">
            <a:noAutofit/>
          </a:bodyPr>
          <a:p>
            <a:endParaRPr b="0" lang="en-GB" sz="2000" spc="-1" strike="noStrike">
              <a:latin typeface="Arial"/>
            </a:endParaRPr>
          </a:p>
        </p:txBody>
      </p:sp>
      <p:sp>
        <p:nvSpPr>
          <p:cNvPr id="2008" name="PlaceHolder 3"/>
          <p:cNvSpPr>
            <a:spLocks noGrp="1"/>
          </p:cNvSpPr>
          <p:nvPr>
            <p:ph type="sldNum"/>
          </p:nvPr>
        </p:nvSpPr>
        <p:spPr>
          <a:xfrm>
            <a:off x="3884760" y="8685360"/>
            <a:ext cx="2971440" cy="458280"/>
          </a:xfrm>
          <a:prstGeom prst="rect">
            <a:avLst/>
          </a:prstGeom>
          <a:noFill/>
          <a:ln w="0">
            <a:noFill/>
          </a:ln>
        </p:spPr>
        <p:txBody>
          <a:bodyPr anchor="b">
            <a:noAutofit/>
          </a:bodyPr>
          <a:p>
            <a:pPr algn="r">
              <a:lnSpc>
                <a:spcPct val="100000"/>
              </a:lnSpc>
            </a:pPr>
            <a:fld id="{A61CD23C-8A14-4E01-89AB-C0357FFE15E7}" type="slidenum">
              <a:rPr b="0" lang="en-AU" sz="1200" spc="-1" strike="noStrike">
                <a:solidFill>
                  <a:srgbClr val="000000"/>
                </a:solidFill>
                <a:latin typeface="+mn-lt"/>
                <a:ea typeface="+mn-ea"/>
              </a:rPr>
              <a:t>&lt;number&gt;</a:t>
            </a:fld>
            <a:endParaRPr b="0" lang="en-GB" sz="1200" spc="-1" strike="noStrike">
              <a:latin typeface="Times New Roman"/>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33"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endParaRPr b="0" lang="en-US" sz="2000" spc="-1" strike="noStrike">
              <a:solidFill>
                <a:srgbClr val="404040"/>
              </a:solidFill>
              <a:latin typeface="Calibri"/>
            </a:endParaRPr>
          </a:p>
        </p:txBody>
      </p:sp>
      <p:sp>
        <p:nvSpPr>
          <p:cNvPr id="34"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US" sz="2000" spc="-1" strike="noStrike">
              <a:solidFill>
                <a:srgbClr val="404040"/>
              </a:solidFill>
              <a:latin typeface="Calibri"/>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36"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2000" spc="-1" strike="noStrike">
              <a:solidFill>
                <a:srgbClr val="404040"/>
              </a:solidFill>
              <a:latin typeface="Calibri"/>
            </a:endParaRPr>
          </a:p>
        </p:txBody>
      </p:sp>
      <p:sp>
        <p:nvSpPr>
          <p:cNvPr id="37"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2000" spc="-1" strike="noStrike">
              <a:solidFill>
                <a:srgbClr val="404040"/>
              </a:solidFill>
              <a:latin typeface="Calibri"/>
            </a:endParaRPr>
          </a:p>
        </p:txBody>
      </p:sp>
      <p:sp>
        <p:nvSpPr>
          <p:cNvPr id="38"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US" sz="2000" spc="-1" strike="noStrike">
              <a:solidFill>
                <a:srgbClr val="404040"/>
              </a:solidFill>
              <a:latin typeface="Calibri"/>
            </a:endParaRPr>
          </a:p>
        </p:txBody>
      </p:sp>
      <p:sp>
        <p:nvSpPr>
          <p:cNvPr id="39"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US" sz="2000" spc="-1" strike="noStrike">
              <a:solidFill>
                <a:srgbClr val="404040"/>
              </a:solidFill>
              <a:latin typeface="Calibri"/>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4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41"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endParaRPr b="0" lang="en-US" sz="2000" spc="-1" strike="noStrike">
              <a:solidFill>
                <a:srgbClr val="404040"/>
              </a:solidFill>
              <a:latin typeface="Calibri"/>
            </a:endParaRPr>
          </a:p>
        </p:txBody>
      </p:sp>
      <p:sp>
        <p:nvSpPr>
          <p:cNvPr id="42"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endParaRPr b="0" lang="en-US" sz="2000" spc="-1" strike="noStrike">
              <a:solidFill>
                <a:srgbClr val="404040"/>
              </a:solidFill>
              <a:latin typeface="Calibri"/>
            </a:endParaRPr>
          </a:p>
        </p:txBody>
      </p:sp>
      <p:sp>
        <p:nvSpPr>
          <p:cNvPr id="43"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endParaRPr b="0" lang="en-US" sz="2000" spc="-1" strike="noStrike">
              <a:solidFill>
                <a:srgbClr val="404040"/>
              </a:solidFill>
              <a:latin typeface="Calibri"/>
            </a:endParaRPr>
          </a:p>
        </p:txBody>
      </p:sp>
      <p:sp>
        <p:nvSpPr>
          <p:cNvPr id="44"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endParaRPr b="0" lang="en-US" sz="2000" spc="-1" strike="noStrike">
              <a:solidFill>
                <a:srgbClr val="404040"/>
              </a:solidFill>
              <a:latin typeface="Calibri"/>
            </a:endParaRPr>
          </a:p>
        </p:txBody>
      </p:sp>
      <p:sp>
        <p:nvSpPr>
          <p:cNvPr id="45"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endParaRPr b="0" lang="en-US" sz="2000" spc="-1" strike="noStrike">
              <a:solidFill>
                <a:srgbClr val="404040"/>
              </a:solidFill>
              <a:latin typeface="Calibri"/>
            </a:endParaRPr>
          </a:p>
        </p:txBody>
      </p:sp>
      <p:sp>
        <p:nvSpPr>
          <p:cNvPr id="46"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endParaRPr b="0" lang="en-US" sz="2000" spc="-1" strike="noStrike">
              <a:solidFill>
                <a:srgbClr val="404040"/>
              </a:solidFill>
              <a:latin typeface="Calibri"/>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58"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endParaRPr b="0" lang="en-GB"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60"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endParaRPr b="0" lang="en-US" sz="2000" spc="-1" strike="noStrike">
              <a:solidFill>
                <a:srgbClr val="404040"/>
              </a:solidFill>
              <a:latin typeface="Calibri"/>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62"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US" sz="2000" spc="-1" strike="noStrike">
              <a:solidFill>
                <a:srgbClr val="404040"/>
              </a:solidFill>
              <a:latin typeface="Calibri"/>
            </a:endParaRPr>
          </a:p>
        </p:txBody>
      </p:sp>
      <p:sp>
        <p:nvSpPr>
          <p:cNvPr id="63"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US" sz="2000" spc="-1" strike="noStrike">
              <a:solidFill>
                <a:srgbClr val="404040"/>
              </a:solidFill>
              <a:latin typeface="Calibri"/>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6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65"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endParaRPr b="0" lang="en-GB"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6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67"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2000" spc="-1" strike="noStrike">
              <a:solidFill>
                <a:srgbClr val="404040"/>
              </a:solidFill>
              <a:latin typeface="Calibri"/>
            </a:endParaRPr>
          </a:p>
        </p:txBody>
      </p:sp>
      <p:sp>
        <p:nvSpPr>
          <p:cNvPr id="68"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US" sz="2000" spc="-1" strike="noStrike">
              <a:solidFill>
                <a:srgbClr val="404040"/>
              </a:solidFill>
              <a:latin typeface="Calibri"/>
            </a:endParaRPr>
          </a:p>
        </p:txBody>
      </p:sp>
      <p:sp>
        <p:nvSpPr>
          <p:cNvPr id="69"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US" sz="2000" spc="-1" strike="noStrike">
              <a:solidFill>
                <a:srgbClr val="404040"/>
              </a:solidFill>
              <a:latin typeface="Calibri"/>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12"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endParaRPr b="0" lang="en-GB"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71"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US" sz="2000" spc="-1" strike="noStrike">
              <a:solidFill>
                <a:srgbClr val="404040"/>
              </a:solidFill>
              <a:latin typeface="Calibri"/>
            </a:endParaRPr>
          </a:p>
        </p:txBody>
      </p:sp>
      <p:sp>
        <p:nvSpPr>
          <p:cNvPr id="72"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2000" spc="-1" strike="noStrike">
              <a:solidFill>
                <a:srgbClr val="404040"/>
              </a:solidFill>
              <a:latin typeface="Calibri"/>
            </a:endParaRPr>
          </a:p>
        </p:txBody>
      </p:sp>
      <p:sp>
        <p:nvSpPr>
          <p:cNvPr id="73"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US" sz="2000" spc="-1" strike="noStrike">
              <a:solidFill>
                <a:srgbClr val="404040"/>
              </a:solidFill>
              <a:latin typeface="Calibri"/>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7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75"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2000" spc="-1" strike="noStrike">
              <a:solidFill>
                <a:srgbClr val="404040"/>
              </a:solidFill>
              <a:latin typeface="Calibri"/>
            </a:endParaRPr>
          </a:p>
        </p:txBody>
      </p:sp>
      <p:sp>
        <p:nvSpPr>
          <p:cNvPr id="76"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2000" spc="-1" strike="noStrike">
              <a:solidFill>
                <a:srgbClr val="404040"/>
              </a:solidFill>
              <a:latin typeface="Calibri"/>
            </a:endParaRPr>
          </a:p>
        </p:txBody>
      </p:sp>
      <p:sp>
        <p:nvSpPr>
          <p:cNvPr id="77"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US" sz="2000" spc="-1" strike="noStrike">
              <a:solidFill>
                <a:srgbClr val="404040"/>
              </a:solidFill>
              <a:latin typeface="Calibri"/>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7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79"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endParaRPr b="0" lang="en-US" sz="2000" spc="-1" strike="noStrike">
              <a:solidFill>
                <a:srgbClr val="404040"/>
              </a:solidFill>
              <a:latin typeface="Calibri"/>
            </a:endParaRPr>
          </a:p>
        </p:txBody>
      </p:sp>
      <p:sp>
        <p:nvSpPr>
          <p:cNvPr id="80"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US" sz="2000" spc="-1" strike="noStrike">
              <a:solidFill>
                <a:srgbClr val="404040"/>
              </a:solidFill>
              <a:latin typeface="Calibri"/>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8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82"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2000" spc="-1" strike="noStrike">
              <a:solidFill>
                <a:srgbClr val="404040"/>
              </a:solidFill>
              <a:latin typeface="Calibri"/>
            </a:endParaRPr>
          </a:p>
        </p:txBody>
      </p:sp>
      <p:sp>
        <p:nvSpPr>
          <p:cNvPr id="83"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2000" spc="-1" strike="noStrike">
              <a:solidFill>
                <a:srgbClr val="404040"/>
              </a:solidFill>
              <a:latin typeface="Calibri"/>
            </a:endParaRPr>
          </a:p>
        </p:txBody>
      </p:sp>
      <p:sp>
        <p:nvSpPr>
          <p:cNvPr id="84"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US" sz="2000" spc="-1" strike="noStrike">
              <a:solidFill>
                <a:srgbClr val="404040"/>
              </a:solidFill>
              <a:latin typeface="Calibri"/>
            </a:endParaRPr>
          </a:p>
        </p:txBody>
      </p:sp>
      <p:sp>
        <p:nvSpPr>
          <p:cNvPr id="85"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US" sz="2000" spc="-1" strike="noStrike">
              <a:solidFill>
                <a:srgbClr val="404040"/>
              </a:solidFill>
              <a:latin typeface="Calibri"/>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8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87"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endParaRPr b="0" lang="en-US" sz="2000" spc="-1" strike="noStrike">
              <a:solidFill>
                <a:srgbClr val="404040"/>
              </a:solidFill>
              <a:latin typeface="Calibri"/>
            </a:endParaRPr>
          </a:p>
        </p:txBody>
      </p:sp>
      <p:sp>
        <p:nvSpPr>
          <p:cNvPr id="88"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endParaRPr b="0" lang="en-US" sz="2000" spc="-1" strike="noStrike">
              <a:solidFill>
                <a:srgbClr val="404040"/>
              </a:solidFill>
              <a:latin typeface="Calibri"/>
            </a:endParaRPr>
          </a:p>
        </p:txBody>
      </p:sp>
      <p:sp>
        <p:nvSpPr>
          <p:cNvPr id="89"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endParaRPr b="0" lang="en-US" sz="2000" spc="-1" strike="noStrike">
              <a:solidFill>
                <a:srgbClr val="404040"/>
              </a:solidFill>
              <a:latin typeface="Calibri"/>
            </a:endParaRPr>
          </a:p>
        </p:txBody>
      </p:sp>
      <p:sp>
        <p:nvSpPr>
          <p:cNvPr id="90"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endParaRPr b="0" lang="en-US" sz="2000" spc="-1" strike="noStrike">
              <a:solidFill>
                <a:srgbClr val="404040"/>
              </a:solidFill>
              <a:latin typeface="Calibri"/>
            </a:endParaRPr>
          </a:p>
        </p:txBody>
      </p:sp>
      <p:sp>
        <p:nvSpPr>
          <p:cNvPr id="91"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endParaRPr b="0" lang="en-US" sz="2000" spc="-1" strike="noStrike">
              <a:solidFill>
                <a:srgbClr val="404040"/>
              </a:solidFill>
              <a:latin typeface="Calibri"/>
            </a:endParaRPr>
          </a:p>
        </p:txBody>
      </p:sp>
      <p:sp>
        <p:nvSpPr>
          <p:cNvPr id="92"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endParaRPr b="0" lang="en-US" sz="2000" spc="-1" strike="noStrike">
              <a:solidFill>
                <a:srgbClr val="404040"/>
              </a:solidFill>
              <a:latin typeface="Calibri"/>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14"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endParaRPr b="0" lang="en-US" sz="2000" spc="-1" strike="noStrike">
              <a:solidFill>
                <a:srgbClr val="404040"/>
              </a:solidFill>
              <a:latin typeface="Calibri"/>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16"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US" sz="2000" spc="-1" strike="noStrike">
              <a:solidFill>
                <a:srgbClr val="404040"/>
              </a:solidFill>
              <a:latin typeface="Calibri"/>
            </a:endParaRPr>
          </a:p>
        </p:txBody>
      </p:sp>
      <p:sp>
        <p:nvSpPr>
          <p:cNvPr id="17"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US" sz="2000" spc="-1" strike="noStrike">
              <a:solidFill>
                <a:srgbClr val="404040"/>
              </a:solidFill>
              <a:latin typeface="Calibri"/>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9"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endParaRPr b="0" lang="en-GB"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21"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2000" spc="-1" strike="noStrike">
              <a:solidFill>
                <a:srgbClr val="404040"/>
              </a:solidFill>
              <a:latin typeface="Calibri"/>
            </a:endParaRPr>
          </a:p>
        </p:txBody>
      </p:sp>
      <p:sp>
        <p:nvSpPr>
          <p:cNvPr id="22"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US" sz="2000" spc="-1" strike="noStrike">
              <a:solidFill>
                <a:srgbClr val="404040"/>
              </a:solidFill>
              <a:latin typeface="Calibri"/>
            </a:endParaRPr>
          </a:p>
        </p:txBody>
      </p:sp>
      <p:sp>
        <p:nvSpPr>
          <p:cNvPr id="23"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US" sz="2000" spc="-1" strike="noStrike">
              <a:solidFill>
                <a:srgbClr val="404040"/>
              </a:solidFill>
              <a:latin typeface="Calibri"/>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25"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US" sz="2000" spc="-1" strike="noStrike">
              <a:solidFill>
                <a:srgbClr val="404040"/>
              </a:solidFill>
              <a:latin typeface="Calibri"/>
            </a:endParaRPr>
          </a:p>
        </p:txBody>
      </p:sp>
      <p:sp>
        <p:nvSpPr>
          <p:cNvPr id="26"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2000" spc="-1" strike="noStrike">
              <a:solidFill>
                <a:srgbClr val="404040"/>
              </a:solidFill>
              <a:latin typeface="Calibri"/>
            </a:endParaRPr>
          </a:p>
        </p:txBody>
      </p:sp>
      <p:sp>
        <p:nvSpPr>
          <p:cNvPr id="27"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US" sz="2000" spc="-1" strike="noStrike">
              <a:solidFill>
                <a:srgbClr val="404040"/>
              </a:solidFill>
              <a:latin typeface="Calibri"/>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29"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2000" spc="-1" strike="noStrike">
              <a:solidFill>
                <a:srgbClr val="404040"/>
              </a:solidFill>
              <a:latin typeface="Calibri"/>
            </a:endParaRPr>
          </a:p>
        </p:txBody>
      </p:sp>
      <p:sp>
        <p:nvSpPr>
          <p:cNvPr id="30"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2000" spc="-1" strike="noStrike">
              <a:solidFill>
                <a:srgbClr val="404040"/>
              </a:solidFill>
              <a:latin typeface="Calibri"/>
            </a:endParaRPr>
          </a:p>
        </p:txBody>
      </p:sp>
      <p:sp>
        <p:nvSpPr>
          <p:cNvPr id="31"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US" sz="2000" spc="-1" strike="noStrike">
              <a:solidFill>
                <a:srgbClr val="404040"/>
              </a:solidFill>
              <a:latin typeface="Calibri"/>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jpe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slideLayout" Target="../slideLayouts/slideLayout1.xml"/><Relationship Id="rId7" Type="http://schemas.openxmlformats.org/officeDocument/2006/relationships/slideLayout" Target="../slideLayouts/slideLayout2.xml"/><Relationship Id="rId8" Type="http://schemas.openxmlformats.org/officeDocument/2006/relationships/slideLayout" Target="../slideLayouts/slideLayout3.xml"/><Relationship Id="rId9" Type="http://schemas.openxmlformats.org/officeDocument/2006/relationships/slideLayout" Target="../slideLayouts/slideLayout4.xml"/><Relationship Id="rId10" Type="http://schemas.openxmlformats.org/officeDocument/2006/relationships/slideLayout" Target="../slideLayouts/slideLayout5.xml"/><Relationship Id="rId11" Type="http://schemas.openxmlformats.org/officeDocument/2006/relationships/slideLayout" Target="../slideLayouts/slideLayout6.xml"/><Relationship Id="rId12" Type="http://schemas.openxmlformats.org/officeDocument/2006/relationships/slideLayout" Target="../slideLayouts/slideLayout7.xml"/><Relationship Id="rId13" Type="http://schemas.openxmlformats.org/officeDocument/2006/relationships/slideLayout" Target="../slideLayouts/slideLayout8.xml"/><Relationship Id="rId14" Type="http://schemas.openxmlformats.org/officeDocument/2006/relationships/slideLayout" Target="../slideLayouts/slideLayout9.xml"/><Relationship Id="rId15" Type="http://schemas.openxmlformats.org/officeDocument/2006/relationships/slideLayout" Target="../slideLayouts/slideLayout10.xml"/><Relationship Id="rId16" Type="http://schemas.openxmlformats.org/officeDocument/2006/relationships/slideLayout" Target="../slideLayouts/slideLayout11.xml"/><Relationship Id="rId17"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grpSp>
        <p:nvGrpSpPr>
          <p:cNvPr id="0" name="Group 6"/>
          <p:cNvGrpSpPr/>
          <p:nvPr/>
        </p:nvGrpSpPr>
        <p:grpSpPr>
          <a:xfrm>
            <a:off x="-15840" y="0"/>
            <a:ext cx="12229560" cy="6855840"/>
            <a:chOff x="-15840" y="0"/>
            <a:chExt cx="12229560" cy="6855840"/>
          </a:xfrm>
        </p:grpSpPr>
        <p:pic>
          <p:nvPicPr>
            <p:cNvPr id="1" name="Picture 7" descr="HD-PanelContent.png"/>
            <p:cNvPicPr/>
            <p:nvPr/>
          </p:nvPicPr>
          <p:blipFill>
            <a:blip r:embed="rId3"/>
            <a:stretch/>
          </p:blipFill>
          <p:spPr>
            <a:xfrm>
              <a:off x="0" y="0"/>
              <a:ext cx="12188520" cy="6855840"/>
            </a:xfrm>
            <a:prstGeom prst="rect">
              <a:avLst/>
            </a:prstGeom>
            <a:ln w="0">
              <a:noFill/>
            </a:ln>
          </p:spPr>
        </p:pic>
        <p:sp>
          <p:nvSpPr>
            <p:cNvPr id="2" name="Rectangle 8"/>
            <p:cNvSpPr/>
            <p:nvPr/>
          </p:nvSpPr>
          <p:spPr>
            <a:xfrm>
              <a:off x="608040" y="609480"/>
              <a:ext cx="10972440" cy="5638320"/>
            </a:xfrm>
            <a:prstGeom prst="rect">
              <a:avLst/>
            </a:prstGeom>
            <a:noFill/>
            <a:ln w="15875">
              <a:solidFill>
                <a:srgbClr val="83992a"/>
              </a:solidFill>
              <a:miter/>
            </a:ln>
            <a:effectLst>
              <a:innerShdw blurRad="25400" dir="13500000" dist="12700">
                <a:srgbClr val="000000">
                  <a:alpha val="45000"/>
                </a:srgbClr>
              </a:innerShdw>
            </a:effectLst>
          </p:spPr>
          <p:style>
            <a:lnRef idx="1">
              <a:schemeClr val="accent1"/>
            </a:lnRef>
            <a:fillRef idx="3">
              <a:schemeClr val="accent1"/>
            </a:fillRef>
            <a:effectRef idx="2">
              <a:schemeClr val="accent1"/>
            </a:effectRef>
            <a:fontRef idx="minor"/>
          </p:style>
        </p:sp>
        <p:pic>
          <p:nvPicPr>
            <p:cNvPr id="3" name="Picture 9" descr="HDRibbonContent-UniformTrim.png"/>
            <p:cNvPicPr/>
            <p:nvPr/>
          </p:nvPicPr>
          <p:blipFill>
            <a:blip r:embed="rId4"/>
            <a:stretch/>
          </p:blipFill>
          <p:spPr>
            <a:xfrm>
              <a:off x="-15840" y="3153960"/>
              <a:ext cx="776880" cy="606240"/>
            </a:xfrm>
            <a:prstGeom prst="rect">
              <a:avLst/>
            </a:prstGeom>
            <a:ln w="0">
              <a:noFill/>
            </a:ln>
          </p:spPr>
        </p:pic>
        <p:pic>
          <p:nvPicPr>
            <p:cNvPr id="4" name="Picture 10" descr="HDRibbonContent-UniformTrim.png"/>
            <p:cNvPicPr/>
            <p:nvPr/>
          </p:nvPicPr>
          <p:blipFill>
            <a:blip r:embed="rId5"/>
            <a:stretch/>
          </p:blipFill>
          <p:spPr>
            <a:xfrm>
              <a:off x="11436840" y="3153960"/>
              <a:ext cx="776880" cy="606240"/>
            </a:xfrm>
            <a:prstGeom prst="rect">
              <a:avLst/>
            </a:prstGeom>
            <a:ln w="0">
              <a:noFill/>
            </a:ln>
          </p:spPr>
        </p:pic>
      </p:grpSp>
      <p:sp>
        <p:nvSpPr>
          <p:cNvPr id="5" name="PlaceHolder 1"/>
          <p:cNvSpPr>
            <a:spLocks noGrp="1"/>
          </p:cNvSpPr>
          <p:nvPr>
            <p:ph type="title"/>
          </p:nvPr>
        </p:nvSpPr>
        <p:spPr>
          <a:xfrm>
            <a:off x="1303920" y="982080"/>
            <a:ext cx="9592200" cy="2954520"/>
          </a:xfrm>
          <a:prstGeom prst="rect">
            <a:avLst/>
          </a:prstGeom>
          <a:noFill/>
          <a:ln w="0">
            <a:noFill/>
          </a:ln>
        </p:spPr>
        <p:txBody>
          <a:bodyPr anchor="ctr">
            <a:normAutofit/>
          </a:bodyPr>
          <a:p>
            <a:pPr algn="ctr">
              <a:lnSpc>
                <a:spcPct val="100000"/>
              </a:lnSpc>
            </a:pPr>
            <a:r>
              <a:rPr b="0" lang="en-US" sz="3200" spc="-1" strike="noStrike">
                <a:solidFill>
                  <a:srgbClr val="262626"/>
                </a:solidFill>
                <a:latin typeface="Garamond"/>
              </a:rPr>
              <a:t>Click to edit Master title style</a:t>
            </a:r>
            <a:endParaRPr b="0" lang="en-US" sz="3200" spc="-1" strike="noStrike">
              <a:solidFill>
                <a:srgbClr val="000000"/>
              </a:solidFill>
              <a:latin typeface="Garamond"/>
            </a:endParaRPr>
          </a:p>
        </p:txBody>
      </p:sp>
      <p:sp>
        <p:nvSpPr>
          <p:cNvPr id="6" name="PlaceHolder 2"/>
          <p:cNvSpPr>
            <a:spLocks noGrp="1"/>
          </p:cNvSpPr>
          <p:nvPr>
            <p:ph type="body"/>
          </p:nvPr>
        </p:nvSpPr>
        <p:spPr>
          <a:xfrm>
            <a:off x="1303920" y="4343400"/>
            <a:ext cx="9592200" cy="1532160"/>
          </a:xfrm>
          <a:prstGeom prst="rect">
            <a:avLst/>
          </a:prstGeom>
          <a:noFill/>
          <a:ln w="0">
            <a:noFill/>
          </a:ln>
        </p:spPr>
        <p:txBody>
          <a:bodyPr anchor="ctr">
            <a:normAutofit/>
          </a:bodyPr>
          <a:p>
            <a:pPr algn="ctr">
              <a:lnSpc>
                <a:spcPct val="100000"/>
              </a:lnSpc>
              <a:spcBef>
                <a:spcPts val="400"/>
              </a:spcBef>
              <a:spcAft>
                <a:spcPts val="601"/>
              </a:spcAft>
              <a:tabLst>
                <a:tab algn="l" pos="0"/>
              </a:tabLst>
            </a:pPr>
            <a:r>
              <a:rPr b="0" lang="en-US" sz="2000" spc="-1" strike="noStrike">
                <a:solidFill>
                  <a:srgbClr val="000000"/>
                </a:solidFill>
                <a:latin typeface="Garamond"/>
              </a:rPr>
              <a:t>Click to edit Master text styles</a:t>
            </a:r>
            <a:endParaRPr b="0" lang="en-US" sz="2000" spc="-1" strike="noStrike">
              <a:solidFill>
                <a:srgbClr val="262626"/>
              </a:solidFill>
              <a:latin typeface="Garamond"/>
            </a:endParaRPr>
          </a:p>
        </p:txBody>
      </p:sp>
      <p:sp>
        <p:nvSpPr>
          <p:cNvPr id="7" name="PlaceHolder 3"/>
          <p:cNvSpPr>
            <a:spLocks noGrp="1"/>
          </p:cNvSpPr>
          <p:nvPr>
            <p:ph type="dt"/>
          </p:nvPr>
        </p:nvSpPr>
        <p:spPr>
          <a:xfrm>
            <a:off x="8677440" y="5969160"/>
            <a:ext cx="1599840" cy="279000"/>
          </a:xfrm>
          <a:prstGeom prst="rect">
            <a:avLst/>
          </a:prstGeom>
          <a:noFill/>
          <a:ln w="0">
            <a:noFill/>
          </a:ln>
        </p:spPr>
        <p:txBody>
          <a:bodyPr anchor="ctr">
            <a:noAutofit/>
          </a:bodyPr>
          <a:p>
            <a:pPr algn="r">
              <a:lnSpc>
                <a:spcPct val="100000"/>
              </a:lnSpc>
            </a:pPr>
            <a:fld id="{BC23D161-4BDF-4047-BEB6-D8DCD84E959A}" type="datetime1">
              <a:rPr b="0" lang="en-AU" sz="1000" spc="-1" strike="noStrike">
                <a:solidFill>
                  <a:srgbClr val="000000"/>
                </a:solidFill>
                <a:latin typeface="Garamond"/>
              </a:rPr>
              <a:t>16/01/2022</a:t>
            </a:fld>
            <a:endParaRPr b="0" lang="en-GB" sz="1000" spc="-1" strike="noStrike">
              <a:latin typeface="Times New Roman"/>
            </a:endParaRPr>
          </a:p>
        </p:txBody>
      </p:sp>
      <p:sp>
        <p:nvSpPr>
          <p:cNvPr id="8" name="PlaceHolder 4"/>
          <p:cNvSpPr>
            <a:spLocks noGrp="1"/>
          </p:cNvSpPr>
          <p:nvPr>
            <p:ph type="ftr"/>
          </p:nvPr>
        </p:nvSpPr>
        <p:spPr>
          <a:xfrm>
            <a:off x="1295280" y="5969160"/>
            <a:ext cx="7305480" cy="279000"/>
          </a:xfrm>
          <a:prstGeom prst="rect">
            <a:avLst/>
          </a:prstGeom>
          <a:noFill/>
          <a:ln w="0">
            <a:noFill/>
          </a:ln>
        </p:spPr>
        <p:txBody>
          <a:bodyPr anchor="ctr">
            <a:noAutofit/>
          </a:bodyPr>
          <a:p>
            <a:endParaRPr b="0" lang="en-GB" sz="2400" spc="-1" strike="noStrike">
              <a:latin typeface="Times New Roman"/>
            </a:endParaRPr>
          </a:p>
        </p:txBody>
      </p:sp>
      <p:sp>
        <p:nvSpPr>
          <p:cNvPr id="9" name="PlaceHolder 5"/>
          <p:cNvSpPr>
            <a:spLocks noGrp="1"/>
          </p:cNvSpPr>
          <p:nvPr>
            <p:ph type="sldNum"/>
          </p:nvPr>
        </p:nvSpPr>
        <p:spPr>
          <a:xfrm>
            <a:off x="10353960" y="5969160"/>
            <a:ext cx="542160" cy="279000"/>
          </a:xfrm>
          <a:prstGeom prst="rect">
            <a:avLst/>
          </a:prstGeom>
          <a:noFill/>
          <a:ln w="0">
            <a:noFill/>
          </a:ln>
        </p:spPr>
        <p:txBody>
          <a:bodyPr anchor="ctr">
            <a:noAutofit/>
          </a:bodyPr>
          <a:p>
            <a:pPr algn="r">
              <a:lnSpc>
                <a:spcPct val="100000"/>
              </a:lnSpc>
            </a:pPr>
            <a:fld id="{A2645659-D922-4581-BAB5-2A3F20369911}" type="slidenum">
              <a:rPr b="0" lang="en-AU" sz="1000" spc="-1" strike="noStrike">
                <a:solidFill>
                  <a:srgbClr val="000000"/>
                </a:solidFill>
                <a:latin typeface="Garamond"/>
              </a:rPr>
              <a:t>&lt;number&gt;</a:t>
            </a:fld>
            <a:endParaRPr b="0" lang="en-GB" sz="1000" spc="-1" strike="noStrike">
              <a:latin typeface="Times New Roman"/>
            </a:endParaRPr>
          </a:p>
        </p:txBody>
      </p:sp>
      <p:sp>
        <p:nvSpPr>
          <p:cNvPr id="10" name="Straight Connector 14"/>
          <p:cNvSpPr/>
          <p:nvPr/>
        </p:nvSpPr>
        <p:spPr>
          <a:xfrm>
            <a:off x="1396080" y="4140000"/>
            <a:ext cx="9407160" cy="360"/>
          </a:xfrm>
          <a:prstGeom prst="line">
            <a:avLst/>
          </a:prstGeom>
          <a:ln>
            <a:solidFill>
              <a:srgbClr val="83992a"/>
            </a:solidFill>
            <a:round/>
          </a:ln>
        </p:spPr>
        <p:style>
          <a:lnRef idx="2">
            <a:schemeClr val="accent1"/>
          </a:lnRef>
          <a:fillRef idx="0">
            <a:schemeClr val="accent1"/>
          </a:fillRef>
          <a:effectRef idx="1">
            <a:schemeClr val="accent1"/>
          </a:effectRef>
          <a:fontRef idx="minor"/>
        </p:style>
      </p:sp>
    </p:spTree>
  </p:cSld>
  <p:clrMap bg1="lt1" bg2="lt2" tx1="dk1" tx2="dk2" accent1="accent1" accent2="accent2" accent3="accent3" accent4="accent4" accent5="accent5" accent6="accent6" hlink="hlink" folHlink="folHlink"/>
  <p:sldLayoutIdLst>
    <p:sldLayoutId id="2147483649" r:id="rId6"/>
    <p:sldLayoutId id="2147483650" r:id="rId7"/>
    <p:sldLayoutId id="2147483651" r:id="rId8"/>
    <p:sldLayoutId id="2147483652" r:id="rId9"/>
    <p:sldLayoutId id="2147483653" r:id="rId10"/>
    <p:sldLayoutId id="2147483654" r:id="rId11"/>
    <p:sldLayoutId id="2147483655" r:id="rId12"/>
    <p:sldLayoutId id="2147483656" r:id="rId13"/>
    <p:sldLayoutId id="2147483657" r:id="rId14"/>
    <p:sldLayoutId id="2147483658" r:id="rId15"/>
    <p:sldLayoutId id="2147483659" r:id="rId16"/>
    <p:sldLayoutId id="2147483660" r:id="rId17"/>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7" name="Rectangle 6" hidden="1"/>
          <p:cNvSpPr/>
          <p:nvPr/>
        </p:nvSpPr>
        <p:spPr>
          <a:xfrm>
            <a:off x="0" y="6400800"/>
            <a:ext cx="12191760" cy="4568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sp>
        <p:nvSpPr>
          <p:cNvPr id="48" name="Rectangle 8" hidden="1"/>
          <p:cNvSpPr/>
          <p:nvPr/>
        </p:nvSpPr>
        <p:spPr>
          <a:xfrm>
            <a:off x="0" y="6334200"/>
            <a:ext cx="12191760" cy="66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p:style>
      </p:sp>
      <p:sp>
        <p:nvSpPr>
          <p:cNvPr id="49" name="Straight Connector 9"/>
          <p:cNvSpPr/>
          <p:nvPr/>
        </p:nvSpPr>
        <p:spPr>
          <a:xfrm>
            <a:off x="1193400" y="1737720"/>
            <a:ext cx="9966960" cy="360"/>
          </a:xfrm>
          <a:prstGeom prst="line">
            <a:avLst/>
          </a:prstGeom>
          <a:ln w="6350">
            <a:solidFill>
              <a:srgbClr val="000000">
                <a:lumMod val="50000"/>
                <a:lumOff val="50000"/>
              </a:srgbClr>
            </a:solidFill>
            <a:round/>
          </a:ln>
        </p:spPr>
        <p:style>
          <a:lnRef idx="1">
            <a:schemeClr val="accent1"/>
          </a:lnRef>
          <a:fillRef idx="0">
            <a:schemeClr val="accent1"/>
          </a:fillRef>
          <a:effectRef idx="0">
            <a:schemeClr val="accent1"/>
          </a:effectRef>
          <a:fontRef idx="minor"/>
        </p:style>
      </p:sp>
      <p:sp>
        <p:nvSpPr>
          <p:cNvPr id="50" name="Rectangle 4"/>
          <p:cNvSpPr/>
          <p:nvPr/>
        </p:nvSpPr>
        <p:spPr>
          <a:xfrm>
            <a:off x="3240" y="6400800"/>
            <a:ext cx="12188520" cy="4568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sp>
        <p:nvSpPr>
          <p:cNvPr id="51" name="Rectangle 5"/>
          <p:cNvSpPr/>
          <p:nvPr/>
        </p:nvSpPr>
        <p:spPr>
          <a:xfrm>
            <a:off x="0" y="6334200"/>
            <a:ext cx="12188520" cy="63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p:style>
      </p:sp>
      <p:sp>
        <p:nvSpPr>
          <p:cNvPr id="52" name="PlaceHolder 1"/>
          <p:cNvSpPr>
            <a:spLocks noGrp="1"/>
          </p:cNvSpPr>
          <p:nvPr>
            <p:ph type="dt"/>
          </p:nvPr>
        </p:nvSpPr>
        <p:spPr>
          <a:xfrm>
            <a:off x="1097280" y="6459840"/>
            <a:ext cx="2471760" cy="364680"/>
          </a:xfrm>
          <a:prstGeom prst="rect">
            <a:avLst/>
          </a:prstGeom>
          <a:noFill/>
          <a:ln w="0">
            <a:noFill/>
          </a:ln>
        </p:spPr>
        <p:txBody>
          <a:bodyPr anchor="ctr">
            <a:noAutofit/>
          </a:bodyPr>
          <a:p>
            <a:pPr>
              <a:lnSpc>
                <a:spcPct val="100000"/>
              </a:lnSpc>
            </a:pPr>
            <a:fld id="{06427FCA-E57B-49CD-B9D5-D7434D891204}" type="datetime1">
              <a:rPr b="0" lang="en-AU" sz="900" spc="-1" strike="noStrike">
                <a:solidFill>
                  <a:srgbClr val="ffffff"/>
                </a:solidFill>
                <a:latin typeface="Calibri"/>
              </a:rPr>
              <a:t>16/01/2022</a:t>
            </a:fld>
            <a:endParaRPr b="0" lang="en-GB" sz="900" spc="-1" strike="noStrike">
              <a:latin typeface="Times New Roman"/>
            </a:endParaRPr>
          </a:p>
        </p:txBody>
      </p:sp>
      <p:sp>
        <p:nvSpPr>
          <p:cNvPr id="53" name="PlaceHolder 2"/>
          <p:cNvSpPr>
            <a:spLocks noGrp="1"/>
          </p:cNvSpPr>
          <p:nvPr>
            <p:ph type="ftr"/>
          </p:nvPr>
        </p:nvSpPr>
        <p:spPr>
          <a:xfrm>
            <a:off x="3686040" y="6459840"/>
            <a:ext cx="4822560" cy="364680"/>
          </a:xfrm>
          <a:prstGeom prst="rect">
            <a:avLst/>
          </a:prstGeom>
          <a:noFill/>
          <a:ln w="0">
            <a:noFill/>
          </a:ln>
        </p:spPr>
        <p:txBody>
          <a:bodyPr anchor="ctr">
            <a:noAutofit/>
          </a:bodyPr>
          <a:p>
            <a:endParaRPr b="0" lang="en-GB" sz="2400" spc="-1" strike="noStrike">
              <a:latin typeface="Times New Roman"/>
            </a:endParaRPr>
          </a:p>
        </p:txBody>
      </p:sp>
      <p:sp>
        <p:nvSpPr>
          <p:cNvPr id="54" name="PlaceHolder 3"/>
          <p:cNvSpPr>
            <a:spLocks noGrp="1"/>
          </p:cNvSpPr>
          <p:nvPr>
            <p:ph type="sldNum"/>
          </p:nvPr>
        </p:nvSpPr>
        <p:spPr>
          <a:xfrm>
            <a:off x="9900360" y="6459840"/>
            <a:ext cx="1311840" cy="364680"/>
          </a:xfrm>
          <a:prstGeom prst="rect">
            <a:avLst/>
          </a:prstGeom>
          <a:noFill/>
          <a:ln w="0">
            <a:noFill/>
          </a:ln>
        </p:spPr>
        <p:txBody>
          <a:bodyPr anchor="ctr">
            <a:noAutofit/>
          </a:bodyPr>
          <a:p>
            <a:pPr algn="r">
              <a:lnSpc>
                <a:spcPct val="100000"/>
              </a:lnSpc>
            </a:pPr>
            <a:fld id="{106A68E1-8CB6-432C-8493-69F42E0404A1}" type="slidenum">
              <a:rPr b="0" lang="en-AU" sz="1050" spc="-1" strike="noStrike">
                <a:solidFill>
                  <a:srgbClr val="ffffff"/>
                </a:solidFill>
                <a:latin typeface="Calibri"/>
              </a:rPr>
              <a:t>&lt;number&gt;</a:t>
            </a:fld>
            <a:endParaRPr b="0" lang="en-GB" sz="1050" spc="-1" strike="noStrike">
              <a:latin typeface="Times New Roman"/>
            </a:endParaRPr>
          </a:p>
        </p:txBody>
      </p:sp>
      <p:sp>
        <p:nvSpPr>
          <p:cNvPr id="55" name="PlaceHolder 4"/>
          <p:cNvSpPr>
            <a:spLocks noGrp="1"/>
          </p:cNvSpPr>
          <p:nvPr>
            <p:ph type="title"/>
          </p:nvPr>
        </p:nvSpPr>
        <p:spPr>
          <a:xfrm>
            <a:off x="609480" y="273600"/>
            <a:ext cx="10972440" cy="1144800"/>
          </a:xfrm>
          <a:prstGeom prst="rect">
            <a:avLst/>
          </a:prstGeom>
          <a:noFill/>
          <a:ln w="0">
            <a:noFill/>
          </a:ln>
        </p:spPr>
        <p:txBody>
          <a:bodyPr lIns="0" rIns="0" tIns="0" bIns="0" anchor="ctr">
            <a:noAutofit/>
          </a:bodyPr>
          <a:p>
            <a:r>
              <a:rPr b="0" lang="en-US" sz="1800" spc="-1" strike="noStrike">
                <a:solidFill>
                  <a:srgbClr val="000000"/>
                </a:solidFill>
                <a:latin typeface="Calibri"/>
              </a:rPr>
              <a:t>Click to edit the title text format</a:t>
            </a:r>
            <a:endParaRPr b="0" lang="en-US" sz="1800" spc="-1" strike="noStrike">
              <a:solidFill>
                <a:srgbClr val="000000"/>
              </a:solidFill>
              <a:latin typeface="Calibri"/>
            </a:endParaRPr>
          </a:p>
        </p:txBody>
      </p:sp>
      <p:sp>
        <p:nvSpPr>
          <p:cNvPr id="56" name="PlaceHolder 5"/>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2000" spc="-1" strike="noStrike">
                <a:solidFill>
                  <a:srgbClr val="404040"/>
                </a:solidFill>
                <a:latin typeface="Calibri"/>
              </a:rPr>
              <a:t>Click to edit the outline text format</a:t>
            </a:r>
            <a:endParaRPr b="0" lang="en-US" sz="2000" spc="-1" strike="noStrike">
              <a:solidFill>
                <a:srgbClr val="404040"/>
              </a:solidFill>
              <a:latin typeface="Calibri"/>
            </a:endParaRPr>
          </a:p>
          <a:p>
            <a:pPr lvl="1" marL="864000" indent="-324000">
              <a:spcBef>
                <a:spcPts val="1134"/>
              </a:spcBef>
              <a:buClr>
                <a:srgbClr val="000000"/>
              </a:buClr>
              <a:buSzPct val="75000"/>
              <a:buFont typeface="Symbol" charset="2"/>
              <a:buChar char=""/>
            </a:pPr>
            <a:r>
              <a:rPr b="0" lang="en-US" sz="1400" spc="-1" strike="noStrike">
                <a:solidFill>
                  <a:srgbClr val="404040"/>
                </a:solidFill>
                <a:latin typeface="Calibri"/>
              </a:rPr>
              <a:t>Second Outline Level</a:t>
            </a:r>
            <a:endParaRPr b="0" lang="en-US" sz="1400" spc="-1" strike="noStrike">
              <a:solidFill>
                <a:srgbClr val="404040"/>
              </a:solidFill>
              <a:latin typeface="Calibri"/>
            </a:endParaRPr>
          </a:p>
          <a:p>
            <a:pPr lvl="2" marL="1296000" indent="-288000">
              <a:spcBef>
                <a:spcPts val="850"/>
              </a:spcBef>
              <a:buClr>
                <a:srgbClr val="000000"/>
              </a:buClr>
              <a:buSzPct val="45000"/>
              <a:buFont typeface="Wingdings" charset="2"/>
              <a:buChar char=""/>
            </a:pPr>
            <a:r>
              <a:rPr b="0" lang="en-US" sz="1400" spc="-1" strike="noStrike">
                <a:solidFill>
                  <a:srgbClr val="404040"/>
                </a:solidFill>
                <a:latin typeface="Calibri"/>
              </a:rPr>
              <a:t>Third Outline Level</a:t>
            </a:r>
            <a:endParaRPr b="0" lang="en-US" sz="1400" spc="-1" strike="noStrike">
              <a:solidFill>
                <a:srgbClr val="404040"/>
              </a:solidFill>
              <a:latin typeface="Calibri"/>
            </a:endParaRPr>
          </a:p>
          <a:p>
            <a:pPr lvl="3" marL="1728000" indent="-216000">
              <a:spcBef>
                <a:spcPts val="567"/>
              </a:spcBef>
              <a:buClr>
                <a:srgbClr val="000000"/>
              </a:buClr>
              <a:buSzPct val="75000"/>
              <a:buFont typeface="Symbol" charset="2"/>
              <a:buChar char=""/>
            </a:pPr>
            <a:r>
              <a:rPr b="0" lang="en-US" sz="1400" spc="-1" strike="noStrike">
                <a:solidFill>
                  <a:srgbClr val="404040"/>
                </a:solidFill>
                <a:latin typeface="Calibri"/>
              </a:rPr>
              <a:t>Fourth Outline Level</a:t>
            </a:r>
            <a:endParaRPr b="0" lang="en-US" sz="1400" spc="-1" strike="noStrike">
              <a:solidFill>
                <a:srgbClr val="404040"/>
              </a:solidFill>
              <a:latin typeface="Calibri"/>
            </a:endParaRPr>
          </a:p>
          <a:p>
            <a:pPr lvl="4" marL="2160000" indent="-216000">
              <a:spcBef>
                <a:spcPts val="283"/>
              </a:spcBef>
              <a:buClr>
                <a:srgbClr val="000000"/>
              </a:buClr>
              <a:buSzPct val="45000"/>
              <a:buFont typeface="Wingdings" charset="2"/>
              <a:buChar char=""/>
            </a:pPr>
            <a:r>
              <a:rPr b="0" lang="en-US" sz="2000" spc="-1" strike="noStrike">
                <a:solidFill>
                  <a:srgbClr val="404040"/>
                </a:solidFill>
                <a:latin typeface="Calibri"/>
              </a:rPr>
              <a:t>Fifth Outline Level</a:t>
            </a:r>
            <a:endParaRPr b="0" lang="en-US" sz="2000" spc="-1" strike="noStrike">
              <a:solidFill>
                <a:srgbClr val="404040"/>
              </a:solidFill>
              <a:latin typeface="Calibri"/>
            </a:endParaRPr>
          </a:p>
          <a:p>
            <a:pPr lvl="5" marL="2592000" indent="-216000">
              <a:spcBef>
                <a:spcPts val="283"/>
              </a:spcBef>
              <a:buClr>
                <a:srgbClr val="000000"/>
              </a:buClr>
              <a:buSzPct val="45000"/>
              <a:buFont typeface="Wingdings" charset="2"/>
              <a:buChar char=""/>
            </a:pPr>
            <a:r>
              <a:rPr b="0" lang="en-US" sz="2000" spc="-1" strike="noStrike">
                <a:solidFill>
                  <a:srgbClr val="404040"/>
                </a:solidFill>
                <a:latin typeface="Calibri"/>
              </a:rPr>
              <a:t>Sixth Outline Level</a:t>
            </a:r>
            <a:endParaRPr b="0" lang="en-US" sz="2000" spc="-1" strike="noStrike">
              <a:solidFill>
                <a:srgbClr val="404040"/>
              </a:solidFill>
              <a:latin typeface="Calibri"/>
            </a:endParaRPr>
          </a:p>
          <a:p>
            <a:pPr lvl="6" marL="3024000" indent="-216000">
              <a:spcBef>
                <a:spcPts val="283"/>
              </a:spcBef>
              <a:buClr>
                <a:srgbClr val="000000"/>
              </a:buClr>
              <a:buSzPct val="45000"/>
              <a:buFont typeface="Wingdings" charset="2"/>
              <a:buChar char=""/>
            </a:pPr>
            <a:r>
              <a:rPr b="0" lang="en-US" sz="2000" spc="-1" strike="noStrike">
                <a:solidFill>
                  <a:srgbClr val="404040"/>
                </a:solidFill>
                <a:latin typeface="Calibri"/>
              </a:rPr>
              <a:t>Seventh Outline Level</a:t>
            </a:r>
            <a:endParaRPr b="0" lang="en-US" sz="2000" spc="-1" strike="noStrike">
              <a:solidFill>
                <a:srgbClr val="404040"/>
              </a:solidFill>
              <a:latin typeface="Calibri"/>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image" Target="../media/image25.png"/><Relationship Id="rId2" Type="http://schemas.openxmlformats.org/officeDocument/2006/relationships/image" Target="../media/image26.png"/><Relationship Id="rId3" Type="http://schemas.openxmlformats.org/officeDocument/2006/relationships/image" Target="../media/image27.png"/><Relationship Id="rId4" Type="http://schemas.openxmlformats.org/officeDocument/2006/relationships/slideLayout" Target="../slideLayouts/slideLayout13.xml"/>
</Relationships>
</file>

<file path=ppt/slides/_rels/slide100.xml.rels><?xml version="1.0" encoding="UTF-8"?>
<Relationships xmlns="http://schemas.openxmlformats.org/package/2006/relationships"><Relationship Id="rId1" Type="http://schemas.openxmlformats.org/officeDocument/2006/relationships/image" Target="../media/image254.png"/><Relationship Id="rId2" Type="http://schemas.openxmlformats.org/officeDocument/2006/relationships/slideLayout" Target="../slideLayouts/slideLayout13.xml"/>
</Relationships>
</file>

<file path=ppt/slides/_rels/slide101.xml.rels><?xml version="1.0" encoding="UTF-8"?>
<Relationships xmlns="http://schemas.openxmlformats.org/package/2006/relationships"><Relationship Id="rId1" Type="http://schemas.openxmlformats.org/officeDocument/2006/relationships/image" Target="../media/image255.png"/><Relationship Id="rId2" Type="http://schemas.openxmlformats.org/officeDocument/2006/relationships/slideLayout" Target="../slideLayouts/slideLayout13.xml"/>
</Relationships>
</file>

<file path=ppt/slides/_rels/slide102.xml.rels><?xml version="1.0" encoding="UTF-8"?>
<Relationships xmlns="http://schemas.openxmlformats.org/package/2006/relationships"><Relationship Id="rId1" Type="http://schemas.openxmlformats.org/officeDocument/2006/relationships/image" Target="../media/image256.png"/><Relationship Id="rId2" Type="http://schemas.openxmlformats.org/officeDocument/2006/relationships/image" Target="../media/image257.png"/><Relationship Id="rId3" Type="http://schemas.openxmlformats.org/officeDocument/2006/relationships/slideLayout" Target="../slideLayouts/slideLayout13.xml"/>
</Relationships>
</file>

<file path=ppt/slides/_rels/slide10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0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05.xml.rels><?xml version="1.0" encoding="UTF-8"?>
<Relationships xmlns="http://schemas.openxmlformats.org/package/2006/relationships"><Relationship Id="rId1" Type="http://schemas.openxmlformats.org/officeDocument/2006/relationships/image" Target="../media/image258.png"/><Relationship Id="rId2" Type="http://schemas.openxmlformats.org/officeDocument/2006/relationships/image" Target="../media/image259.png"/><Relationship Id="rId3" Type="http://schemas.openxmlformats.org/officeDocument/2006/relationships/image" Target="../media/image260.png"/><Relationship Id="rId4" Type="http://schemas.openxmlformats.org/officeDocument/2006/relationships/slideLayout" Target="../slideLayouts/slideLayout13.xml"/>
</Relationships>
</file>

<file path=ppt/slides/_rels/slide106.xml.rels><?xml version="1.0" encoding="UTF-8"?>
<Relationships xmlns="http://schemas.openxmlformats.org/package/2006/relationships"><Relationship Id="rId1" Type="http://schemas.openxmlformats.org/officeDocument/2006/relationships/image" Target="../media/image261.png"/><Relationship Id="rId2" Type="http://schemas.openxmlformats.org/officeDocument/2006/relationships/image" Target="../media/image262.png"/><Relationship Id="rId3" Type="http://schemas.openxmlformats.org/officeDocument/2006/relationships/image" Target="../media/image263.png"/><Relationship Id="rId4" Type="http://schemas.openxmlformats.org/officeDocument/2006/relationships/image" Target="../media/image264.png"/><Relationship Id="rId5" Type="http://schemas.openxmlformats.org/officeDocument/2006/relationships/slideLayout" Target="../slideLayouts/slideLayout13.xml"/>
</Relationships>
</file>

<file path=ppt/slides/_rels/slide10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08.xml.rels><?xml version="1.0" encoding="UTF-8"?>
<Relationships xmlns="http://schemas.openxmlformats.org/package/2006/relationships"><Relationship Id="rId1" Type="http://schemas.openxmlformats.org/officeDocument/2006/relationships/image" Target="../media/image265.png"/><Relationship Id="rId2" Type="http://schemas.openxmlformats.org/officeDocument/2006/relationships/image" Target="../media/image266.png"/><Relationship Id="rId3" Type="http://schemas.openxmlformats.org/officeDocument/2006/relationships/slideLayout" Target="../slideLayouts/slideLayout13.xml"/>
</Relationships>
</file>

<file path=ppt/slides/_rels/slide109.xml.rels><?xml version="1.0" encoding="UTF-8"?>
<Relationships xmlns="http://schemas.openxmlformats.org/package/2006/relationships"><Relationship Id="rId1" Type="http://schemas.openxmlformats.org/officeDocument/2006/relationships/image" Target="../media/image267.png"/><Relationship Id="rId2" Type="http://schemas.openxmlformats.org/officeDocument/2006/relationships/image" Target="../media/image268.png"/><Relationship Id="rId3" Type="http://schemas.openxmlformats.org/officeDocument/2006/relationships/image" Target="../media/image269.png"/><Relationship Id="rId4" Type="http://schemas.openxmlformats.org/officeDocument/2006/relationships/slideLayout" Target="../slideLayouts/slideLayout13.xml"/>
</Relationships>
</file>

<file path=ppt/slides/_rels/slide11.xml.rels><?xml version="1.0" encoding="UTF-8"?>
<Relationships xmlns="http://schemas.openxmlformats.org/package/2006/relationships"><Relationship Id="rId1" Type="http://schemas.openxmlformats.org/officeDocument/2006/relationships/image" Target="../media/image28.png"/><Relationship Id="rId2" Type="http://schemas.openxmlformats.org/officeDocument/2006/relationships/image" Target="../media/image29.png"/><Relationship Id="rId3" Type="http://schemas.openxmlformats.org/officeDocument/2006/relationships/slideLayout" Target="../slideLayouts/slideLayout13.xml"/>
</Relationships>
</file>

<file path=ppt/slides/_rels/slide110.xml.rels><?xml version="1.0" encoding="UTF-8"?>
<Relationships xmlns="http://schemas.openxmlformats.org/package/2006/relationships"><Relationship Id="rId1" Type="http://schemas.openxmlformats.org/officeDocument/2006/relationships/image" Target="../media/image270.png"/><Relationship Id="rId2" Type="http://schemas.openxmlformats.org/officeDocument/2006/relationships/slideLayout" Target="../slideLayouts/slideLayout13.xml"/>
</Relationships>
</file>

<file path=ppt/slides/_rels/slide111.xml.rels><?xml version="1.0" encoding="UTF-8"?>
<Relationships xmlns="http://schemas.openxmlformats.org/package/2006/relationships"><Relationship Id="rId1" Type="http://schemas.openxmlformats.org/officeDocument/2006/relationships/image" Target="../media/image271.png"/><Relationship Id="rId2" Type="http://schemas.openxmlformats.org/officeDocument/2006/relationships/slideLayout" Target="../slideLayouts/slideLayout13.xml"/>
</Relationships>
</file>

<file path=ppt/slides/_rels/slide112.xml.rels><?xml version="1.0" encoding="UTF-8"?>
<Relationships xmlns="http://schemas.openxmlformats.org/package/2006/relationships"><Relationship Id="rId1" Type="http://schemas.openxmlformats.org/officeDocument/2006/relationships/image" Target="../media/image272.png"/><Relationship Id="rId2" Type="http://schemas.openxmlformats.org/officeDocument/2006/relationships/image" Target="../media/image273.png"/><Relationship Id="rId3" Type="http://schemas.openxmlformats.org/officeDocument/2006/relationships/slideLayout" Target="../slideLayouts/slideLayout13.xml"/>
</Relationships>
</file>

<file path=ppt/slides/_rels/slide11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1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1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1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1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18.xml.rels><?xml version="1.0" encoding="UTF-8"?>
<Relationships xmlns="http://schemas.openxmlformats.org/package/2006/relationships"><Relationship Id="rId1" Type="http://schemas.openxmlformats.org/officeDocument/2006/relationships/image" Target="../media/image274.png"/><Relationship Id="rId2" Type="http://schemas.openxmlformats.org/officeDocument/2006/relationships/image" Target="../media/image275.png"/><Relationship Id="rId3" Type="http://schemas.openxmlformats.org/officeDocument/2006/relationships/slideLayout" Target="../slideLayouts/slideLayout13.xml"/>
</Relationships>
</file>

<file path=ppt/slides/_rels/slide119.xml.rels><?xml version="1.0" encoding="UTF-8"?>
<Relationships xmlns="http://schemas.openxmlformats.org/package/2006/relationships"><Relationship Id="rId1" Type="http://schemas.openxmlformats.org/officeDocument/2006/relationships/image" Target="../media/image276.png"/><Relationship Id="rId2" Type="http://schemas.openxmlformats.org/officeDocument/2006/relationships/slideLayout" Target="../slideLayouts/slideLayout13.xml"/>
</Relationships>
</file>

<file path=ppt/slides/_rels/slide12.xml.rels><?xml version="1.0" encoding="UTF-8"?>
<Relationships xmlns="http://schemas.openxmlformats.org/package/2006/relationships"><Relationship Id="rId1" Type="http://schemas.openxmlformats.org/officeDocument/2006/relationships/image" Target="../media/image30.png"/><Relationship Id="rId2" Type="http://schemas.openxmlformats.org/officeDocument/2006/relationships/slideLayout" Target="../slideLayouts/slideLayout13.xml"/>
</Relationships>
</file>

<file path=ppt/slides/_rels/slide120.xml.rels><?xml version="1.0" encoding="UTF-8"?>
<Relationships xmlns="http://schemas.openxmlformats.org/package/2006/relationships"><Relationship Id="rId1" Type="http://schemas.openxmlformats.org/officeDocument/2006/relationships/image" Target="../media/image277.png"/><Relationship Id="rId2" Type="http://schemas.openxmlformats.org/officeDocument/2006/relationships/image" Target="../media/image278.png"/><Relationship Id="rId3" Type="http://schemas.openxmlformats.org/officeDocument/2006/relationships/image" Target="../media/image279.png"/><Relationship Id="rId4" Type="http://schemas.openxmlformats.org/officeDocument/2006/relationships/image" Target="../media/image280.png"/><Relationship Id="rId5" Type="http://schemas.openxmlformats.org/officeDocument/2006/relationships/image" Target="../media/image281.png"/><Relationship Id="rId6" Type="http://schemas.openxmlformats.org/officeDocument/2006/relationships/slideLayout" Target="../slideLayouts/slideLayout13.xml"/>
</Relationships>
</file>

<file path=ppt/slides/_rels/slide121.xml.rels><?xml version="1.0" encoding="UTF-8"?>
<Relationships xmlns="http://schemas.openxmlformats.org/package/2006/relationships"><Relationship Id="rId1" Type="http://schemas.openxmlformats.org/officeDocument/2006/relationships/image" Target="../media/image282.png"/><Relationship Id="rId2" Type="http://schemas.openxmlformats.org/officeDocument/2006/relationships/image" Target="../media/image283.png"/><Relationship Id="rId3" Type="http://schemas.openxmlformats.org/officeDocument/2006/relationships/image" Target="../media/image284.png"/><Relationship Id="rId4" Type="http://schemas.openxmlformats.org/officeDocument/2006/relationships/image" Target="../media/image285.png"/><Relationship Id="rId5" Type="http://schemas.openxmlformats.org/officeDocument/2006/relationships/image" Target="../media/image286.png"/><Relationship Id="rId6" Type="http://schemas.openxmlformats.org/officeDocument/2006/relationships/image" Target="../media/image287.png"/><Relationship Id="rId7" Type="http://schemas.openxmlformats.org/officeDocument/2006/relationships/slideLayout" Target="../slideLayouts/slideLayout13.xml"/>
</Relationships>
</file>

<file path=ppt/slides/_rels/slide122.xml.rels><?xml version="1.0" encoding="UTF-8"?>
<Relationships xmlns="http://schemas.openxmlformats.org/package/2006/relationships"><Relationship Id="rId1" Type="http://schemas.openxmlformats.org/officeDocument/2006/relationships/image" Target="../media/image288.png"/><Relationship Id="rId2" Type="http://schemas.openxmlformats.org/officeDocument/2006/relationships/image" Target="../media/image289.png"/><Relationship Id="rId3" Type="http://schemas.openxmlformats.org/officeDocument/2006/relationships/image" Target="../media/image290.png"/><Relationship Id="rId4" Type="http://schemas.openxmlformats.org/officeDocument/2006/relationships/slideLayout" Target="../slideLayouts/slideLayout13.xml"/>
</Relationships>
</file>

<file path=ppt/slides/_rels/slide123.xml.rels><?xml version="1.0" encoding="UTF-8"?>
<Relationships xmlns="http://schemas.openxmlformats.org/package/2006/relationships"><Relationship Id="rId1" Type="http://schemas.openxmlformats.org/officeDocument/2006/relationships/image" Target="../media/image291.png"/><Relationship Id="rId2" Type="http://schemas.openxmlformats.org/officeDocument/2006/relationships/image" Target="../media/image292.png"/><Relationship Id="rId3" Type="http://schemas.openxmlformats.org/officeDocument/2006/relationships/slideLayout" Target="../slideLayouts/slideLayout13.xml"/>
</Relationships>
</file>

<file path=ppt/slides/_rels/slide124.xml.rels><?xml version="1.0" encoding="UTF-8"?>
<Relationships xmlns="http://schemas.openxmlformats.org/package/2006/relationships"><Relationship Id="rId1" Type="http://schemas.openxmlformats.org/officeDocument/2006/relationships/image" Target="../media/image293.png"/><Relationship Id="rId2" Type="http://schemas.openxmlformats.org/officeDocument/2006/relationships/image" Target="../media/image294.png"/><Relationship Id="rId3" Type="http://schemas.openxmlformats.org/officeDocument/2006/relationships/slideLayout" Target="../slideLayouts/slideLayout13.xml"/>
</Relationships>
</file>

<file path=ppt/slides/_rels/slide12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26.xml.rels><?xml version="1.0" encoding="UTF-8"?>
<Relationships xmlns="http://schemas.openxmlformats.org/package/2006/relationships"><Relationship Id="rId1" Type="http://schemas.openxmlformats.org/officeDocument/2006/relationships/image" Target="../media/image295.png"/><Relationship Id="rId2" Type="http://schemas.openxmlformats.org/officeDocument/2006/relationships/image" Target="../media/image296.png"/><Relationship Id="rId3" Type="http://schemas.openxmlformats.org/officeDocument/2006/relationships/slideLayout" Target="../slideLayouts/slideLayout13.xml"/>
</Relationships>
</file>

<file path=ppt/slides/_rels/slide127.xml.rels><?xml version="1.0" encoding="UTF-8"?>
<Relationships xmlns="http://schemas.openxmlformats.org/package/2006/relationships"><Relationship Id="rId1" Type="http://schemas.openxmlformats.org/officeDocument/2006/relationships/image" Target="../media/image297.png"/><Relationship Id="rId2" Type="http://schemas.openxmlformats.org/officeDocument/2006/relationships/slideLayout" Target="../slideLayouts/slideLayout13.xml"/>
</Relationships>
</file>

<file path=ppt/slides/_rels/slide128.xml.rels><?xml version="1.0" encoding="UTF-8"?>
<Relationships xmlns="http://schemas.openxmlformats.org/package/2006/relationships"><Relationship Id="rId1" Type="http://schemas.openxmlformats.org/officeDocument/2006/relationships/image" Target="../media/image298.png"/><Relationship Id="rId2" Type="http://schemas.openxmlformats.org/officeDocument/2006/relationships/image" Target="../media/image299.png"/><Relationship Id="rId3" Type="http://schemas.openxmlformats.org/officeDocument/2006/relationships/slideLayout" Target="../slideLayouts/slideLayout13.xml"/>
</Relationships>
</file>

<file path=ppt/slides/_rels/slide129.xml.rels><?xml version="1.0" encoding="UTF-8"?>
<Relationships xmlns="http://schemas.openxmlformats.org/package/2006/relationships"><Relationship Id="rId1" Type="http://schemas.openxmlformats.org/officeDocument/2006/relationships/image" Target="../media/image300.png"/><Relationship Id="rId2" Type="http://schemas.openxmlformats.org/officeDocument/2006/relationships/image" Target="../media/image301.png"/><Relationship Id="rId3" Type="http://schemas.openxmlformats.org/officeDocument/2006/relationships/slideLayout" Target="../slideLayouts/slideLayout13.xml"/>
</Relationships>
</file>

<file path=ppt/slides/_rels/slide13.xml.rels><?xml version="1.0" encoding="UTF-8"?>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13.xml"/>
</Relationships>
</file>

<file path=ppt/slides/_rels/slide13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31.xml.rels><?xml version="1.0" encoding="UTF-8"?>
<Relationships xmlns="http://schemas.openxmlformats.org/package/2006/relationships"><Relationship Id="rId1" Type="http://schemas.openxmlformats.org/officeDocument/2006/relationships/image" Target="../media/image302.png"/><Relationship Id="rId2" Type="http://schemas.openxmlformats.org/officeDocument/2006/relationships/slideLayout" Target="../slideLayouts/slideLayout13.xml"/>
</Relationships>
</file>

<file path=ppt/slides/_rels/slide132.xml.rels><?xml version="1.0" encoding="UTF-8"?>
<Relationships xmlns="http://schemas.openxmlformats.org/package/2006/relationships"><Relationship Id="rId1" Type="http://schemas.openxmlformats.org/officeDocument/2006/relationships/image" Target="../media/image303.png"/><Relationship Id="rId2" Type="http://schemas.openxmlformats.org/officeDocument/2006/relationships/slideLayout" Target="../slideLayouts/slideLayout13.xml"/>
</Relationships>
</file>

<file path=ppt/slides/_rels/slide13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34.xml.rels><?xml version="1.0" encoding="UTF-8"?>
<Relationships xmlns="http://schemas.openxmlformats.org/package/2006/relationships"><Relationship Id="rId1" Type="http://schemas.openxmlformats.org/officeDocument/2006/relationships/image" Target="../media/image304.png"/><Relationship Id="rId2" Type="http://schemas.openxmlformats.org/officeDocument/2006/relationships/slideLayout" Target="../slideLayouts/slideLayout13.xml"/>
</Relationships>
</file>

<file path=ppt/slides/_rels/slide135.xml.rels><?xml version="1.0" encoding="UTF-8"?>
<Relationships xmlns="http://schemas.openxmlformats.org/package/2006/relationships"><Relationship Id="rId1" Type="http://schemas.openxmlformats.org/officeDocument/2006/relationships/image" Target="../media/image305.png"/><Relationship Id="rId2" Type="http://schemas.openxmlformats.org/officeDocument/2006/relationships/image" Target="../media/image306.png"/><Relationship Id="rId3" Type="http://schemas.openxmlformats.org/officeDocument/2006/relationships/image" Target="../media/image307.png"/><Relationship Id="rId4" Type="http://schemas.openxmlformats.org/officeDocument/2006/relationships/slideLayout" Target="../slideLayouts/slideLayout13.xml"/>
</Relationships>
</file>

<file path=ppt/slides/_rels/slide136.xml.rels><?xml version="1.0" encoding="UTF-8"?>
<Relationships xmlns="http://schemas.openxmlformats.org/package/2006/relationships"><Relationship Id="rId1" Type="http://schemas.openxmlformats.org/officeDocument/2006/relationships/image" Target="../media/image308.png"/><Relationship Id="rId2" Type="http://schemas.openxmlformats.org/officeDocument/2006/relationships/slideLayout" Target="../slideLayouts/slideLayout13.xml"/>
</Relationships>
</file>

<file path=ppt/slides/_rels/slide13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38.xml.rels><?xml version="1.0" encoding="UTF-8"?>
<Relationships xmlns="http://schemas.openxmlformats.org/package/2006/relationships"><Relationship Id="rId1" Type="http://schemas.openxmlformats.org/officeDocument/2006/relationships/image" Target="../media/image309.png"/><Relationship Id="rId2" Type="http://schemas.openxmlformats.org/officeDocument/2006/relationships/image" Target="../media/image310.png"/><Relationship Id="rId3" Type="http://schemas.openxmlformats.org/officeDocument/2006/relationships/image" Target="../media/image311.png"/><Relationship Id="rId4" Type="http://schemas.openxmlformats.org/officeDocument/2006/relationships/slideLayout" Target="../slideLayouts/slideLayout13.xml"/>
</Relationships>
</file>

<file path=ppt/slides/_rels/slide13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4.xml.rels><?xml version="1.0" encoding="UTF-8"?>
<Relationships xmlns="http://schemas.openxmlformats.org/package/2006/relationships"><Relationship Id="rId1" Type="http://schemas.openxmlformats.org/officeDocument/2006/relationships/image" Target="../media/image32.png"/><Relationship Id="rId2" Type="http://schemas.openxmlformats.org/officeDocument/2006/relationships/image" Target="../media/image33.png"/><Relationship Id="rId3" Type="http://schemas.openxmlformats.org/officeDocument/2006/relationships/image" Target="../media/image34.png"/><Relationship Id="rId4" Type="http://schemas.openxmlformats.org/officeDocument/2006/relationships/image" Target="../media/image35.png"/><Relationship Id="rId5" Type="http://schemas.openxmlformats.org/officeDocument/2006/relationships/image" Target="../media/image36.png"/><Relationship Id="rId6" Type="http://schemas.openxmlformats.org/officeDocument/2006/relationships/slideLayout" Target="../slideLayouts/slideLayout13.xml"/>
</Relationships>
</file>

<file path=ppt/slides/_rels/slide140.xml.rels><?xml version="1.0" encoding="UTF-8"?>
<Relationships xmlns="http://schemas.openxmlformats.org/package/2006/relationships"><Relationship Id="rId1" Type="http://schemas.openxmlformats.org/officeDocument/2006/relationships/image" Target="../media/image312.png"/><Relationship Id="rId2" Type="http://schemas.openxmlformats.org/officeDocument/2006/relationships/image" Target="../media/image313.png"/><Relationship Id="rId3" Type="http://schemas.openxmlformats.org/officeDocument/2006/relationships/image" Target="../media/image314.png"/><Relationship Id="rId4" Type="http://schemas.openxmlformats.org/officeDocument/2006/relationships/slideLayout" Target="../slideLayouts/slideLayout13.xml"/>
</Relationships>
</file>

<file path=ppt/slides/_rels/slide141.xml.rels><?xml version="1.0" encoding="UTF-8"?>
<Relationships xmlns="http://schemas.openxmlformats.org/package/2006/relationships"><Relationship Id="rId1" Type="http://schemas.openxmlformats.org/officeDocument/2006/relationships/image" Target="../media/image315.png"/><Relationship Id="rId2" Type="http://schemas.openxmlformats.org/officeDocument/2006/relationships/slideLayout" Target="../slideLayouts/slideLayout13.xml"/>
</Relationships>
</file>

<file path=ppt/slides/_rels/slide142.xml.rels><?xml version="1.0" encoding="UTF-8"?>
<Relationships xmlns="http://schemas.openxmlformats.org/package/2006/relationships"><Relationship Id="rId1" Type="http://schemas.openxmlformats.org/officeDocument/2006/relationships/image" Target="../media/image316.png"/><Relationship Id="rId2" Type="http://schemas.openxmlformats.org/officeDocument/2006/relationships/slideLayout" Target="../slideLayouts/slideLayout13.xml"/>
</Relationships>
</file>

<file path=ppt/slides/_rels/slide14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44.xml.rels><?xml version="1.0" encoding="UTF-8"?>
<Relationships xmlns="http://schemas.openxmlformats.org/package/2006/relationships"><Relationship Id="rId1" Type="http://schemas.openxmlformats.org/officeDocument/2006/relationships/image" Target="../media/image317.png"/><Relationship Id="rId2" Type="http://schemas.openxmlformats.org/officeDocument/2006/relationships/image" Target="../media/image318.png"/><Relationship Id="rId3" Type="http://schemas.openxmlformats.org/officeDocument/2006/relationships/slideLayout" Target="../slideLayouts/slideLayout13.xml"/>
</Relationships>
</file>

<file path=ppt/slides/_rels/slide145.xml.rels><?xml version="1.0" encoding="UTF-8"?>
<Relationships xmlns="http://schemas.openxmlformats.org/package/2006/relationships"><Relationship Id="rId1" Type="http://schemas.openxmlformats.org/officeDocument/2006/relationships/image" Target="../media/image319.png"/><Relationship Id="rId2" Type="http://schemas.openxmlformats.org/officeDocument/2006/relationships/image" Target="../media/image320.png"/><Relationship Id="rId3" Type="http://schemas.openxmlformats.org/officeDocument/2006/relationships/image" Target="../media/image321.png"/><Relationship Id="rId4" Type="http://schemas.openxmlformats.org/officeDocument/2006/relationships/slideLayout" Target="../slideLayouts/slideLayout13.xml"/>
</Relationships>
</file>

<file path=ppt/slides/_rels/slide146.xml.rels><?xml version="1.0" encoding="UTF-8"?>
<Relationships xmlns="http://schemas.openxmlformats.org/package/2006/relationships"><Relationship Id="rId1" Type="http://schemas.openxmlformats.org/officeDocument/2006/relationships/image" Target="../media/image322.png"/><Relationship Id="rId2" Type="http://schemas.openxmlformats.org/officeDocument/2006/relationships/slideLayout" Target="../slideLayouts/slideLayout13.xml"/>
</Relationships>
</file>

<file path=ppt/slides/_rels/slide147.xml.rels><?xml version="1.0" encoding="UTF-8"?>
<Relationships xmlns="http://schemas.openxmlformats.org/package/2006/relationships"><Relationship Id="rId1" Type="http://schemas.openxmlformats.org/officeDocument/2006/relationships/image" Target="../media/image323.png"/><Relationship Id="rId2" Type="http://schemas.openxmlformats.org/officeDocument/2006/relationships/slideLayout" Target="../slideLayouts/slideLayout13.xml"/>
</Relationships>
</file>

<file path=ppt/slides/_rels/slide148.xml.rels><?xml version="1.0" encoding="UTF-8"?>
<Relationships xmlns="http://schemas.openxmlformats.org/package/2006/relationships"><Relationship Id="rId1" Type="http://schemas.openxmlformats.org/officeDocument/2006/relationships/image" Target="../media/image324.png"/><Relationship Id="rId2" Type="http://schemas.openxmlformats.org/officeDocument/2006/relationships/slideLayout" Target="../slideLayouts/slideLayout13.xml"/>
</Relationships>
</file>

<file path=ppt/slides/_rels/slide149.xml.rels><?xml version="1.0" encoding="UTF-8"?>
<Relationships xmlns="http://schemas.openxmlformats.org/package/2006/relationships"><Relationship Id="rId1" Type="http://schemas.openxmlformats.org/officeDocument/2006/relationships/image" Target="../media/image325.png"/><Relationship Id="rId2" Type="http://schemas.openxmlformats.org/officeDocument/2006/relationships/slideLayout" Target="../slideLayouts/slideLayout13.xml"/>
</Relationships>
</file>

<file path=ppt/slides/_rels/slide15.xml.rels><?xml version="1.0" encoding="UTF-8"?>
<Relationships xmlns="http://schemas.openxmlformats.org/package/2006/relationships"><Relationship Id="rId1" Type="http://schemas.openxmlformats.org/officeDocument/2006/relationships/image" Target="../media/image37.png"/><Relationship Id="rId2" Type="http://schemas.openxmlformats.org/officeDocument/2006/relationships/image" Target="../media/image38.png"/><Relationship Id="rId3" Type="http://schemas.openxmlformats.org/officeDocument/2006/relationships/slideLayout" Target="../slideLayouts/slideLayout13.xml"/>
</Relationships>
</file>

<file path=ppt/slides/_rels/slide150.xml.rels><?xml version="1.0" encoding="UTF-8"?>
<Relationships xmlns="http://schemas.openxmlformats.org/package/2006/relationships"><Relationship Id="rId1" Type="http://schemas.openxmlformats.org/officeDocument/2006/relationships/image" Target="../media/image326.png"/><Relationship Id="rId2" Type="http://schemas.openxmlformats.org/officeDocument/2006/relationships/slideLayout" Target="../slideLayouts/slideLayout13.xml"/>
</Relationships>
</file>

<file path=ppt/slides/_rels/slide15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52.xml.rels><?xml version="1.0" encoding="UTF-8"?>
<Relationships xmlns="http://schemas.openxmlformats.org/package/2006/relationships"><Relationship Id="rId1" Type="http://schemas.openxmlformats.org/officeDocument/2006/relationships/image" Target="../media/image327.png"/><Relationship Id="rId2" Type="http://schemas.openxmlformats.org/officeDocument/2006/relationships/image" Target="../media/image328.png"/><Relationship Id="rId3" Type="http://schemas.openxmlformats.org/officeDocument/2006/relationships/slideLayout" Target="../slideLayouts/slideLayout13.xml"/>
</Relationships>
</file>

<file path=ppt/slides/_rels/slide153.xml.rels><?xml version="1.0" encoding="UTF-8"?>
<Relationships xmlns="http://schemas.openxmlformats.org/package/2006/relationships"><Relationship Id="rId1" Type="http://schemas.openxmlformats.org/officeDocument/2006/relationships/image" Target="../media/image329.png"/><Relationship Id="rId2" Type="http://schemas.openxmlformats.org/officeDocument/2006/relationships/image" Target="../media/image330.png"/><Relationship Id="rId3" Type="http://schemas.openxmlformats.org/officeDocument/2006/relationships/slideLayout" Target="../slideLayouts/slideLayout13.xml"/>
</Relationships>
</file>

<file path=ppt/slides/_rels/slide154.xml.rels><?xml version="1.0" encoding="UTF-8"?>
<Relationships xmlns="http://schemas.openxmlformats.org/package/2006/relationships"><Relationship Id="rId1" Type="http://schemas.openxmlformats.org/officeDocument/2006/relationships/image" Target="../media/image331.png"/><Relationship Id="rId2" Type="http://schemas.openxmlformats.org/officeDocument/2006/relationships/slideLayout" Target="../slideLayouts/slideLayout13.xml"/>
</Relationships>
</file>

<file path=ppt/slides/_rels/slide15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5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57.xml.rels><?xml version="1.0" encoding="UTF-8"?>
<Relationships xmlns="http://schemas.openxmlformats.org/package/2006/relationships"><Relationship Id="rId1" Type="http://schemas.openxmlformats.org/officeDocument/2006/relationships/image" Target="../media/image332.png"/><Relationship Id="rId2" Type="http://schemas.openxmlformats.org/officeDocument/2006/relationships/image" Target="../media/image333.png"/><Relationship Id="rId3" Type="http://schemas.openxmlformats.org/officeDocument/2006/relationships/slideLayout" Target="../slideLayouts/slideLayout13.xml"/>
</Relationships>
</file>

<file path=ppt/slides/_rels/slide158.xml.rels><?xml version="1.0" encoding="UTF-8"?>
<Relationships xmlns="http://schemas.openxmlformats.org/package/2006/relationships"><Relationship Id="rId1" Type="http://schemas.openxmlformats.org/officeDocument/2006/relationships/image" Target="../media/image334.png"/><Relationship Id="rId2" Type="http://schemas.openxmlformats.org/officeDocument/2006/relationships/slideLayout" Target="../slideLayouts/slideLayout13.xml"/>
</Relationships>
</file>

<file path=ppt/slides/_rels/slide159.xml.rels><?xml version="1.0" encoding="UTF-8"?>
<Relationships xmlns="http://schemas.openxmlformats.org/package/2006/relationships"><Relationship Id="rId1" Type="http://schemas.openxmlformats.org/officeDocument/2006/relationships/image" Target="../media/image335.png"/><Relationship Id="rId2" Type="http://schemas.openxmlformats.org/officeDocument/2006/relationships/image" Target="../media/image336.png"/><Relationship Id="rId3" Type="http://schemas.openxmlformats.org/officeDocument/2006/relationships/slideLayout" Target="../slideLayouts/slideLayout13.xml"/>
</Relationships>
</file>

<file path=ppt/slides/_rels/slide16.xml.rels><?xml version="1.0" encoding="UTF-8"?>
<Relationships xmlns="http://schemas.openxmlformats.org/package/2006/relationships"><Relationship Id="rId1" Type="http://schemas.openxmlformats.org/officeDocument/2006/relationships/image" Target="../media/image39.png"/><Relationship Id="rId2" Type="http://schemas.openxmlformats.org/officeDocument/2006/relationships/image" Target="../media/image40.png"/><Relationship Id="rId3" Type="http://schemas.openxmlformats.org/officeDocument/2006/relationships/image" Target="../media/image41.png"/><Relationship Id="rId4" Type="http://schemas.openxmlformats.org/officeDocument/2006/relationships/slideLayout" Target="../slideLayouts/slideLayout13.xml"/>
</Relationships>
</file>

<file path=ppt/slides/_rels/slide160.xml.rels><?xml version="1.0" encoding="UTF-8"?>
<Relationships xmlns="http://schemas.openxmlformats.org/package/2006/relationships"><Relationship Id="rId1" Type="http://schemas.openxmlformats.org/officeDocument/2006/relationships/image" Target="../media/image337.png"/><Relationship Id="rId2" Type="http://schemas.openxmlformats.org/officeDocument/2006/relationships/image" Target="../media/image338.png"/><Relationship Id="rId3" Type="http://schemas.openxmlformats.org/officeDocument/2006/relationships/slideLayout" Target="../slideLayouts/slideLayout13.xml"/>
</Relationships>
</file>

<file path=ppt/slides/_rels/slide161.xml.rels><?xml version="1.0" encoding="UTF-8"?>
<Relationships xmlns="http://schemas.openxmlformats.org/package/2006/relationships"><Relationship Id="rId1" Type="http://schemas.openxmlformats.org/officeDocument/2006/relationships/image" Target="../media/image339.png"/><Relationship Id="rId2" Type="http://schemas.openxmlformats.org/officeDocument/2006/relationships/slideLayout" Target="../slideLayouts/slideLayout13.xml"/>
</Relationships>
</file>

<file path=ppt/slides/_rels/slide162.xml.rels><?xml version="1.0" encoding="UTF-8"?>
<Relationships xmlns="http://schemas.openxmlformats.org/package/2006/relationships"><Relationship Id="rId1" Type="http://schemas.openxmlformats.org/officeDocument/2006/relationships/image" Target="../media/image340.png"/><Relationship Id="rId2" Type="http://schemas.openxmlformats.org/officeDocument/2006/relationships/slideLayout" Target="../slideLayouts/slideLayout13.xml"/>
</Relationships>
</file>

<file path=ppt/slides/_rels/slide163.xml.rels><?xml version="1.0" encoding="UTF-8"?>
<Relationships xmlns="http://schemas.openxmlformats.org/package/2006/relationships"><Relationship Id="rId1" Type="http://schemas.openxmlformats.org/officeDocument/2006/relationships/image" Target="../media/image341.png"/><Relationship Id="rId2" Type="http://schemas.openxmlformats.org/officeDocument/2006/relationships/image" Target="../media/image342.png"/><Relationship Id="rId3" Type="http://schemas.openxmlformats.org/officeDocument/2006/relationships/image" Target="../media/image343.png"/><Relationship Id="rId4" Type="http://schemas.openxmlformats.org/officeDocument/2006/relationships/slideLayout" Target="../slideLayouts/slideLayout13.xml"/>
</Relationships>
</file>

<file path=ppt/slides/_rels/slide164.xml.rels><?xml version="1.0" encoding="UTF-8"?>
<Relationships xmlns="http://schemas.openxmlformats.org/package/2006/relationships"><Relationship Id="rId1" Type="http://schemas.openxmlformats.org/officeDocument/2006/relationships/image" Target="../media/image344.png"/><Relationship Id="rId2" Type="http://schemas.openxmlformats.org/officeDocument/2006/relationships/image" Target="../media/image345.png"/><Relationship Id="rId3" Type="http://schemas.openxmlformats.org/officeDocument/2006/relationships/slideLayout" Target="../slideLayouts/slideLayout13.xml"/>
</Relationships>
</file>

<file path=ppt/slides/_rels/slide165.xml.rels><?xml version="1.0" encoding="UTF-8"?>
<Relationships xmlns="http://schemas.openxmlformats.org/package/2006/relationships"><Relationship Id="rId1" Type="http://schemas.openxmlformats.org/officeDocument/2006/relationships/image" Target="../media/image346.png"/><Relationship Id="rId2" Type="http://schemas.openxmlformats.org/officeDocument/2006/relationships/image" Target="../media/image347.png"/><Relationship Id="rId3" Type="http://schemas.openxmlformats.org/officeDocument/2006/relationships/slideLayout" Target="../slideLayouts/slideLayout13.xml"/>
</Relationships>
</file>

<file path=ppt/slides/_rels/slide166.xml.rels><?xml version="1.0" encoding="UTF-8"?>
<Relationships xmlns="http://schemas.openxmlformats.org/package/2006/relationships"><Relationship Id="rId1" Type="http://schemas.openxmlformats.org/officeDocument/2006/relationships/image" Target="../media/image348.png"/><Relationship Id="rId2" Type="http://schemas.openxmlformats.org/officeDocument/2006/relationships/image" Target="../media/image349.png"/><Relationship Id="rId3" Type="http://schemas.openxmlformats.org/officeDocument/2006/relationships/image" Target="../media/image350.png"/><Relationship Id="rId4" Type="http://schemas.openxmlformats.org/officeDocument/2006/relationships/slideLayout" Target="../slideLayouts/slideLayout13.xml"/>
</Relationships>
</file>

<file path=ppt/slides/_rels/slide167.xml.rels><?xml version="1.0" encoding="UTF-8"?>
<Relationships xmlns="http://schemas.openxmlformats.org/package/2006/relationships"><Relationship Id="rId1" Type="http://schemas.openxmlformats.org/officeDocument/2006/relationships/image" Target="../media/image351.png"/><Relationship Id="rId2" Type="http://schemas.openxmlformats.org/officeDocument/2006/relationships/image" Target="../media/image352.png"/><Relationship Id="rId3" Type="http://schemas.openxmlformats.org/officeDocument/2006/relationships/slideLayout" Target="../slideLayouts/slideLayout13.xml"/>
</Relationships>
</file>

<file path=ppt/slides/_rels/slide168.xml.rels><?xml version="1.0" encoding="UTF-8"?>
<Relationships xmlns="http://schemas.openxmlformats.org/package/2006/relationships"><Relationship Id="rId1" Type="http://schemas.openxmlformats.org/officeDocument/2006/relationships/image" Target="../media/image353.png"/><Relationship Id="rId2" Type="http://schemas.openxmlformats.org/officeDocument/2006/relationships/slideLayout" Target="../slideLayouts/slideLayout13.xml"/>
</Relationships>
</file>

<file path=ppt/slides/_rels/slide169.xml.rels><?xml version="1.0" encoding="UTF-8"?>
<Relationships xmlns="http://schemas.openxmlformats.org/package/2006/relationships"><Relationship Id="rId1" Type="http://schemas.openxmlformats.org/officeDocument/2006/relationships/image" Target="../media/image354.png"/><Relationship Id="rId2" Type="http://schemas.openxmlformats.org/officeDocument/2006/relationships/image" Target="../media/image355.png"/><Relationship Id="rId3" Type="http://schemas.openxmlformats.org/officeDocument/2006/relationships/image" Target="../media/image356.png"/><Relationship Id="rId4" Type="http://schemas.openxmlformats.org/officeDocument/2006/relationships/slideLayout" Target="../slideLayouts/slideLayout13.xml"/>
</Relationships>
</file>

<file path=ppt/slides/_rels/slide17.xml.rels><?xml version="1.0" encoding="UTF-8"?>
<Relationships xmlns="http://schemas.openxmlformats.org/package/2006/relationships"><Relationship Id="rId1" Type="http://schemas.openxmlformats.org/officeDocument/2006/relationships/image" Target="../media/image42.png"/><Relationship Id="rId2" Type="http://schemas.openxmlformats.org/officeDocument/2006/relationships/image" Target="../media/image43.png"/><Relationship Id="rId3" Type="http://schemas.openxmlformats.org/officeDocument/2006/relationships/slideLayout" Target="../slideLayouts/slideLayout13.xml"/>
</Relationships>
</file>

<file path=ppt/slides/_rels/slide170.xml.rels><?xml version="1.0" encoding="UTF-8"?>
<Relationships xmlns="http://schemas.openxmlformats.org/package/2006/relationships"><Relationship Id="rId1" Type="http://schemas.openxmlformats.org/officeDocument/2006/relationships/image" Target="../media/image357.png"/><Relationship Id="rId2" Type="http://schemas.openxmlformats.org/officeDocument/2006/relationships/image" Target="../media/image358.png"/><Relationship Id="rId3" Type="http://schemas.openxmlformats.org/officeDocument/2006/relationships/slideLayout" Target="../slideLayouts/slideLayout13.xml"/>
</Relationships>
</file>

<file path=ppt/slides/_rels/slide171.xml.rels><?xml version="1.0" encoding="UTF-8"?>
<Relationships xmlns="http://schemas.openxmlformats.org/package/2006/relationships"><Relationship Id="rId1" Type="http://schemas.openxmlformats.org/officeDocument/2006/relationships/image" Target="../media/image359.png"/><Relationship Id="rId2" Type="http://schemas.openxmlformats.org/officeDocument/2006/relationships/image" Target="../media/image360.png"/><Relationship Id="rId3" Type="http://schemas.openxmlformats.org/officeDocument/2006/relationships/image" Target="../media/image361.png"/><Relationship Id="rId4" Type="http://schemas.openxmlformats.org/officeDocument/2006/relationships/image" Target="../media/image362.png"/><Relationship Id="rId5" Type="http://schemas.openxmlformats.org/officeDocument/2006/relationships/image" Target="../media/image363.png"/><Relationship Id="rId6" Type="http://schemas.openxmlformats.org/officeDocument/2006/relationships/image" Target="../media/image364.png"/><Relationship Id="rId7" Type="http://schemas.openxmlformats.org/officeDocument/2006/relationships/slideLayout" Target="../slideLayouts/slideLayout13.xml"/>
</Relationships>
</file>

<file path=ppt/slides/_rels/slide172.xml.rels><?xml version="1.0" encoding="UTF-8"?>
<Relationships xmlns="http://schemas.openxmlformats.org/package/2006/relationships"><Relationship Id="rId1" Type="http://schemas.openxmlformats.org/officeDocument/2006/relationships/image" Target="../media/image365.png"/><Relationship Id="rId2" Type="http://schemas.openxmlformats.org/officeDocument/2006/relationships/image" Target="../media/image366.png"/><Relationship Id="rId3" Type="http://schemas.openxmlformats.org/officeDocument/2006/relationships/image" Target="../media/image367.png"/><Relationship Id="rId4" Type="http://schemas.openxmlformats.org/officeDocument/2006/relationships/slideLayout" Target="../slideLayouts/slideLayout13.xml"/>
</Relationships>
</file>

<file path=ppt/slides/_rels/slide173.xml.rels><?xml version="1.0" encoding="UTF-8"?>
<Relationships xmlns="http://schemas.openxmlformats.org/package/2006/relationships"><Relationship Id="rId1" Type="http://schemas.openxmlformats.org/officeDocument/2006/relationships/image" Target="../media/image368.png"/><Relationship Id="rId2" Type="http://schemas.openxmlformats.org/officeDocument/2006/relationships/image" Target="../media/image369.png"/><Relationship Id="rId3" Type="http://schemas.openxmlformats.org/officeDocument/2006/relationships/slideLayout" Target="../slideLayouts/slideLayout13.xml"/>
</Relationships>
</file>

<file path=ppt/slides/_rels/slide174.xml.rels><?xml version="1.0" encoding="UTF-8"?>
<Relationships xmlns="http://schemas.openxmlformats.org/package/2006/relationships"><Relationship Id="rId1" Type="http://schemas.openxmlformats.org/officeDocument/2006/relationships/image" Target="../media/image370.png"/><Relationship Id="rId2" Type="http://schemas.openxmlformats.org/officeDocument/2006/relationships/slideLayout" Target="../slideLayouts/slideLayout13.xml"/>
</Relationships>
</file>

<file path=ppt/slides/_rels/slide175.xml.rels><?xml version="1.0" encoding="UTF-8"?>
<Relationships xmlns="http://schemas.openxmlformats.org/package/2006/relationships"><Relationship Id="rId1" Type="http://schemas.openxmlformats.org/officeDocument/2006/relationships/image" Target="../media/image371.png"/><Relationship Id="rId2" Type="http://schemas.openxmlformats.org/officeDocument/2006/relationships/image" Target="../media/image372.png"/><Relationship Id="rId3" Type="http://schemas.openxmlformats.org/officeDocument/2006/relationships/image" Target="../media/image373.png"/><Relationship Id="rId4" Type="http://schemas.openxmlformats.org/officeDocument/2006/relationships/image" Target="../media/image374.png"/><Relationship Id="rId5" Type="http://schemas.openxmlformats.org/officeDocument/2006/relationships/slideLayout" Target="../slideLayouts/slideLayout13.xml"/>
</Relationships>
</file>

<file path=ppt/slides/_rels/slide176.xml.rels><?xml version="1.0" encoding="UTF-8"?>
<Relationships xmlns="http://schemas.openxmlformats.org/package/2006/relationships"><Relationship Id="rId1" Type="http://schemas.openxmlformats.org/officeDocument/2006/relationships/image" Target="../media/image375.png"/><Relationship Id="rId2" Type="http://schemas.openxmlformats.org/officeDocument/2006/relationships/image" Target="../media/image376.png"/><Relationship Id="rId3" Type="http://schemas.openxmlformats.org/officeDocument/2006/relationships/slideLayout" Target="../slideLayouts/slideLayout13.xml"/>
</Relationships>
</file>

<file path=ppt/slides/_rels/slide177.xml.rels><?xml version="1.0" encoding="UTF-8"?>
<Relationships xmlns="http://schemas.openxmlformats.org/package/2006/relationships"><Relationship Id="rId1" Type="http://schemas.openxmlformats.org/officeDocument/2006/relationships/image" Target="../media/image377.png"/><Relationship Id="rId2" Type="http://schemas.openxmlformats.org/officeDocument/2006/relationships/slideLayout" Target="../slideLayouts/slideLayout13.xml"/>
</Relationships>
</file>

<file path=ppt/slides/_rels/slide178.xml.rels><?xml version="1.0" encoding="UTF-8"?>
<Relationships xmlns="http://schemas.openxmlformats.org/package/2006/relationships"><Relationship Id="rId1" Type="http://schemas.openxmlformats.org/officeDocument/2006/relationships/image" Target="../media/image378.png"/><Relationship Id="rId2" Type="http://schemas.openxmlformats.org/officeDocument/2006/relationships/image" Target="../media/image379.png"/><Relationship Id="rId3" Type="http://schemas.openxmlformats.org/officeDocument/2006/relationships/slideLayout" Target="../slideLayouts/slideLayout13.xml"/>
</Relationships>
</file>

<file path=ppt/slides/_rels/slide179.xml.rels><?xml version="1.0" encoding="UTF-8"?>
<Relationships xmlns="http://schemas.openxmlformats.org/package/2006/relationships"><Relationship Id="rId1" Type="http://schemas.openxmlformats.org/officeDocument/2006/relationships/image" Target="../media/image380.png"/><Relationship Id="rId2" Type="http://schemas.openxmlformats.org/officeDocument/2006/relationships/image" Target="../media/image381.png"/><Relationship Id="rId3" Type="http://schemas.openxmlformats.org/officeDocument/2006/relationships/image" Target="../media/image382.png"/><Relationship Id="rId4" Type="http://schemas.openxmlformats.org/officeDocument/2006/relationships/slideLayout" Target="../slideLayouts/slideLayout13.xml"/>
</Relationships>
</file>

<file path=ppt/slides/_rels/slide18.xml.rels><?xml version="1.0" encoding="UTF-8"?>
<Relationships xmlns="http://schemas.openxmlformats.org/package/2006/relationships"><Relationship Id="rId1" Type="http://schemas.openxmlformats.org/officeDocument/2006/relationships/image" Target="../media/image44.png"/><Relationship Id="rId2" Type="http://schemas.openxmlformats.org/officeDocument/2006/relationships/slideLayout" Target="../slideLayouts/slideLayout13.xml"/>
</Relationships>
</file>

<file path=ppt/slides/_rels/slide180.xml.rels><?xml version="1.0" encoding="UTF-8"?>
<Relationships xmlns="http://schemas.openxmlformats.org/package/2006/relationships"><Relationship Id="rId1" Type="http://schemas.openxmlformats.org/officeDocument/2006/relationships/image" Target="../media/image383.png"/><Relationship Id="rId2" Type="http://schemas.openxmlformats.org/officeDocument/2006/relationships/image" Target="../media/image384.png"/><Relationship Id="rId3" Type="http://schemas.openxmlformats.org/officeDocument/2006/relationships/image" Target="../media/image385.png"/><Relationship Id="rId4" Type="http://schemas.openxmlformats.org/officeDocument/2006/relationships/slideLayout" Target="../slideLayouts/slideLayout13.xml"/>
</Relationships>
</file>

<file path=ppt/slides/_rels/slide181.xml.rels><?xml version="1.0" encoding="UTF-8"?>
<Relationships xmlns="http://schemas.openxmlformats.org/package/2006/relationships"><Relationship Id="rId1" Type="http://schemas.openxmlformats.org/officeDocument/2006/relationships/image" Target="../media/image386.png"/><Relationship Id="rId2" Type="http://schemas.openxmlformats.org/officeDocument/2006/relationships/image" Target="../media/image387.png"/><Relationship Id="rId3" Type="http://schemas.openxmlformats.org/officeDocument/2006/relationships/image" Target="../media/image388.png"/><Relationship Id="rId4" Type="http://schemas.openxmlformats.org/officeDocument/2006/relationships/image" Target="../media/image389.png"/><Relationship Id="rId5" Type="http://schemas.openxmlformats.org/officeDocument/2006/relationships/slideLayout" Target="../slideLayouts/slideLayout13.xml"/>
</Relationships>
</file>

<file path=ppt/slides/_rels/slide182.xml.rels><?xml version="1.0" encoding="UTF-8"?>
<Relationships xmlns="http://schemas.openxmlformats.org/package/2006/relationships"><Relationship Id="rId1" Type="http://schemas.openxmlformats.org/officeDocument/2006/relationships/image" Target="../media/image390.png"/><Relationship Id="rId2" Type="http://schemas.openxmlformats.org/officeDocument/2006/relationships/image" Target="../media/image391.png"/><Relationship Id="rId3" Type="http://schemas.openxmlformats.org/officeDocument/2006/relationships/slideLayout" Target="../slideLayouts/slideLayout13.xml"/>
</Relationships>
</file>

<file path=ppt/slides/_rels/slide183.xml.rels><?xml version="1.0" encoding="UTF-8"?>
<Relationships xmlns="http://schemas.openxmlformats.org/package/2006/relationships"><Relationship Id="rId1" Type="http://schemas.openxmlformats.org/officeDocument/2006/relationships/image" Target="../media/image392.png"/><Relationship Id="rId2" Type="http://schemas.openxmlformats.org/officeDocument/2006/relationships/image" Target="../media/image393.png"/><Relationship Id="rId3" Type="http://schemas.openxmlformats.org/officeDocument/2006/relationships/slideLayout" Target="../slideLayouts/slideLayout13.xml"/>
</Relationships>
</file>

<file path=ppt/slides/_rels/slide184.xml.rels><?xml version="1.0" encoding="UTF-8"?>
<Relationships xmlns="http://schemas.openxmlformats.org/package/2006/relationships"><Relationship Id="rId1" Type="http://schemas.openxmlformats.org/officeDocument/2006/relationships/image" Target="../media/image394.png"/><Relationship Id="rId2" Type="http://schemas.openxmlformats.org/officeDocument/2006/relationships/image" Target="../media/image395.png"/><Relationship Id="rId3" Type="http://schemas.openxmlformats.org/officeDocument/2006/relationships/slideLayout" Target="../slideLayouts/slideLayout13.xml"/>
</Relationships>
</file>

<file path=ppt/slides/_rels/slide18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8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8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8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89.xml.rels><?xml version="1.0" encoding="UTF-8"?>
<Relationships xmlns="http://schemas.openxmlformats.org/package/2006/relationships"><Relationship Id="rId1" Type="http://schemas.openxmlformats.org/officeDocument/2006/relationships/image" Target="../media/image396.png"/><Relationship Id="rId2" Type="http://schemas.openxmlformats.org/officeDocument/2006/relationships/image" Target="../media/image397.png"/><Relationship Id="rId3" Type="http://schemas.openxmlformats.org/officeDocument/2006/relationships/slideLayout" Target="../slideLayouts/slideLayout13.xml"/>
</Relationships>
</file>

<file path=ppt/slides/_rels/slide19.xml.rels><?xml version="1.0" encoding="UTF-8"?>
<Relationships xmlns="http://schemas.openxmlformats.org/package/2006/relationships"><Relationship Id="rId1" Type="http://schemas.openxmlformats.org/officeDocument/2006/relationships/image" Target="../media/image45.png"/><Relationship Id="rId2" Type="http://schemas.openxmlformats.org/officeDocument/2006/relationships/image" Target="../media/image46.png"/><Relationship Id="rId3" Type="http://schemas.openxmlformats.org/officeDocument/2006/relationships/slideLayout" Target="../slideLayouts/slideLayout13.xml"/>
</Relationships>
</file>

<file path=ppt/slides/_rels/slide190.xml.rels><?xml version="1.0" encoding="UTF-8"?>
<Relationships xmlns="http://schemas.openxmlformats.org/package/2006/relationships"><Relationship Id="rId1" Type="http://schemas.openxmlformats.org/officeDocument/2006/relationships/image" Target="../media/image398.png"/><Relationship Id="rId2" Type="http://schemas.openxmlformats.org/officeDocument/2006/relationships/image" Target="../media/image399.png"/><Relationship Id="rId3" Type="http://schemas.openxmlformats.org/officeDocument/2006/relationships/slideLayout" Target="../slideLayouts/slideLayout13.xml"/>
</Relationships>
</file>

<file path=ppt/slides/_rels/slide191.xml.rels><?xml version="1.0" encoding="UTF-8"?>
<Relationships xmlns="http://schemas.openxmlformats.org/package/2006/relationships"><Relationship Id="rId1" Type="http://schemas.openxmlformats.org/officeDocument/2006/relationships/image" Target="../media/image400.png"/><Relationship Id="rId2" Type="http://schemas.openxmlformats.org/officeDocument/2006/relationships/image" Target="../media/image401.png"/><Relationship Id="rId3" Type="http://schemas.openxmlformats.org/officeDocument/2006/relationships/slideLayout" Target="../slideLayouts/slideLayout13.xml"/>
</Relationships>
</file>

<file path=ppt/slides/_rels/slide192.xml.rels><?xml version="1.0" encoding="UTF-8"?>
<Relationships xmlns="http://schemas.openxmlformats.org/package/2006/relationships"><Relationship Id="rId1" Type="http://schemas.openxmlformats.org/officeDocument/2006/relationships/image" Target="../media/image402.png"/><Relationship Id="rId2" Type="http://schemas.openxmlformats.org/officeDocument/2006/relationships/image" Target="../media/image403.png"/><Relationship Id="rId3" Type="http://schemas.openxmlformats.org/officeDocument/2006/relationships/slideLayout" Target="../slideLayouts/slideLayout13.xml"/>
</Relationships>
</file>

<file path=ppt/slides/_rels/slide19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94.xml.rels><?xml version="1.0" encoding="UTF-8"?>
<Relationships xmlns="http://schemas.openxmlformats.org/package/2006/relationships"><Relationship Id="rId1" Type="http://schemas.openxmlformats.org/officeDocument/2006/relationships/image" Target="../media/image404.png"/><Relationship Id="rId2" Type="http://schemas.openxmlformats.org/officeDocument/2006/relationships/image" Target="../media/image405.png"/><Relationship Id="rId3" Type="http://schemas.openxmlformats.org/officeDocument/2006/relationships/slideLayout" Target="../slideLayouts/slideLayout13.xml"/>
</Relationships>
</file>

<file path=ppt/slides/_rels/slide195.xml.rels><?xml version="1.0" encoding="UTF-8"?>
<Relationships xmlns="http://schemas.openxmlformats.org/package/2006/relationships"><Relationship Id="rId1" Type="http://schemas.openxmlformats.org/officeDocument/2006/relationships/image" Target="../media/image406.png"/><Relationship Id="rId2" Type="http://schemas.openxmlformats.org/officeDocument/2006/relationships/slideLayout" Target="../slideLayouts/slideLayout13.xml"/>
</Relationships>
</file>

<file path=ppt/slides/_rels/slide19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97.xml.rels><?xml version="1.0" encoding="UTF-8"?>
<Relationships xmlns="http://schemas.openxmlformats.org/package/2006/relationships"><Relationship Id="rId1" Type="http://schemas.openxmlformats.org/officeDocument/2006/relationships/image" Target="../media/image407.png"/><Relationship Id="rId2" Type="http://schemas.openxmlformats.org/officeDocument/2006/relationships/image" Target="../media/image408.png"/><Relationship Id="rId3" Type="http://schemas.openxmlformats.org/officeDocument/2006/relationships/slideLayout" Target="../slideLayouts/slideLayout13.xml"/>
</Relationships>
</file>

<file path=ppt/slides/_rels/slide198.xml.rels><?xml version="1.0" encoding="UTF-8"?>
<Relationships xmlns="http://schemas.openxmlformats.org/package/2006/relationships"><Relationship Id="rId1" Type="http://schemas.openxmlformats.org/officeDocument/2006/relationships/image" Target="../media/image409.png"/><Relationship Id="rId2" Type="http://schemas.openxmlformats.org/officeDocument/2006/relationships/slideLayout" Target="../slideLayouts/slideLayout13.xml"/>
</Relationships>
</file>

<file path=ppt/slides/_rels/slide19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image" Target="../media/image6.png"/><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9.png"/><Relationship Id="rId6"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image" Target="../media/image47.png"/><Relationship Id="rId2" Type="http://schemas.openxmlformats.org/officeDocument/2006/relationships/slideLayout" Target="../slideLayouts/slideLayout13.xml"/>
</Relationships>
</file>

<file path=ppt/slides/_rels/slide20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01.xml.rels><?xml version="1.0" encoding="UTF-8"?>
<Relationships xmlns="http://schemas.openxmlformats.org/package/2006/relationships"><Relationship Id="rId1" Type="http://schemas.openxmlformats.org/officeDocument/2006/relationships/image" Target="../media/image410.png"/><Relationship Id="rId2" Type="http://schemas.openxmlformats.org/officeDocument/2006/relationships/image" Target="../media/image411.png"/><Relationship Id="rId3" Type="http://schemas.openxmlformats.org/officeDocument/2006/relationships/slideLayout" Target="../slideLayouts/slideLayout13.xml"/>
</Relationships>
</file>

<file path=ppt/slides/_rels/slide20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0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04.xml.rels><?xml version="1.0" encoding="UTF-8"?>
<Relationships xmlns="http://schemas.openxmlformats.org/package/2006/relationships"><Relationship Id="rId1" Type="http://schemas.openxmlformats.org/officeDocument/2006/relationships/image" Target="../media/image412.png"/><Relationship Id="rId2" Type="http://schemas.openxmlformats.org/officeDocument/2006/relationships/image" Target="../media/image413.png"/><Relationship Id="rId3" Type="http://schemas.openxmlformats.org/officeDocument/2006/relationships/slideLayout" Target="../slideLayouts/slideLayout13.xml"/>
</Relationships>
</file>

<file path=ppt/slides/_rels/slide205.xml.rels><?xml version="1.0" encoding="UTF-8"?>
<Relationships xmlns="http://schemas.openxmlformats.org/package/2006/relationships"><Relationship Id="rId1" Type="http://schemas.openxmlformats.org/officeDocument/2006/relationships/image" Target="../media/image414.png"/><Relationship Id="rId2" Type="http://schemas.openxmlformats.org/officeDocument/2006/relationships/slideLayout" Target="../slideLayouts/slideLayout13.xml"/>
</Relationships>
</file>

<file path=ppt/slides/_rels/slide206.xml.rels><?xml version="1.0" encoding="UTF-8"?>
<Relationships xmlns="http://schemas.openxmlformats.org/package/2006/relationships"><Relationship Id="rId1" Type="http://schemas.openxmlformats.org/officeDocument/2006/relationships/image" Target="../media/image415.png"/><Relationship Id="rId2" Type="http://schemas.openxmlformats.org/officeDocument/2006/relationships/slideLayout" Target="../slideLayouts/slideLayout13.xml"/>
</Relationships>
</file>

<file path=ppt/slides/_rels/slide207.xml.rels><?xml version="1.0" encoding="UTF-8"?>
<Relationships xmlns="http://schemas.openxmlformats.org/package/2006/relationships"><Relationship Id="rId1" Type="http://schemas.openxmlformats.org/officeDocument/2006/relationships/image" Target="../media/image416.png"/><Relationship Id="rId2" Type="http://schemas.openxmlformats.org/officeDocument/2006/relationships/slideLayout" Target="../slideLayouts/slideLayout13.xml"/>
</Relationships>
</file>

<file path=ppt/slides/_rels/slide208.xml.rels><?xml version="1.0" encoding="UTF-8"?>
<Relationships xmlns="http://schemas.openxmlformats.org/package/2006/relationships"><Relationship Id="rId1" Type="http://schemas.openxmlformats.org/officeDocument/2006/relationships/image" Target="../media/image417.png"/><Relationship Id="rId2" Type="http://schemas.openxmlformats.org/officeDocument/2006/relationships/image" Target="../media/image418.png"/><Relationship Id="rId3" Type="http://schemas.openxmlformats.org/officeDocument/2006/relationships/image" Target="../media/image419.png"/><Relationship Id="rId4" Type="http://schemas.openxmlformats.org/officeDocument/2006/relationships/slideLayout" Target="../slideLayouts/slideLayout13.xml"/>
</Relationships>
</file>

<file path=ppt/slides/_rels/slide209.xml.rels><?xml version="1.0" encoding="UTF-8"?>
<Relationships xmlns="http://schemas.openxmlformats.org/package/2006/relationships"><Relationship Id="rId1" Type="http://schemas.openxmlformats.org/officeDocument/2006/relationships/image" Target="../media/image420.png"/><Relationship Id="rId2" Type="http://schemas.openxmlformats.org/officeDocument/2006/relationships/slideLayout" Target="../slideLayouts/slideLayout13.xml"/>
</Relationships>
</file>

<file path=ppt/slides/_rels/slide21.xml.rels><?xml version="1.0" encoding="UTF-8"?>
<Relationships xmlns="http://schemas.openxmlformats.org/package/2006/relationships"><Relationship Id="rId1" Type="http://schemas.openxmlformats.org/officeDocument/2006/relationships/image" Target="../media/image48.png"/><Relationship Id="rId2" Type="http://schemas.openxmlformats.org/officeDocument/2006/relationships/image" Target="../media/image49.png"/><Relationship Id="rId3" Type="http://schemas.openxmlformats.org/officeDocument/2006/relationships/slideLayout" Target="../slideLayouts/slideLayout13.xml"/>
</Relationships>
</file>

<file path=ppt/slides/_rels/slide21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11.xml.rels><?xml version="1.0" encoding="UTF-8"?>
<Relationships xmlns="http://schemas.openxmlformats.org/package/2006/relationships"><Relationship Id="rId1" Type="http://schemas.openxmlformats.org/officeDocument/2006/relationships/image" Target="../media/image421.png"/><Relationship Id="rId2" Type="http://schemas.openxmlformats.org/officeDocument/2006/relationships/image" Target="../media/image422.png"/><Relationship Id="rId3" Type="http://schemas.openxmlformats.org/officeDocument/2006/relationships/image" Target="../media/image423.png"/><Relationship Id="rId4" Type="http://schemas.openxmlformats.org/officeDocument/2006/relationships/slideLayout" Target="../slideLayouts/slideLayout13.xml"/>
</Relationships>
</file>

<file path=ppt/slides/_rels/slide212.xml.rels><?xml version="1.0" encoding="UTF-8"?>
<Relationships xmlns="http://schemas.openxmlformats.org/package/2006/relationships"><Relationship Id="rId1" Type="http://schemas.openxmlformats.org/officeDocument/2006/relationships/image" Target="../media/image424.png"/><Relationship Id="rId2" Type="http://schemas.openxmlformats.org/officeDocument/2006/relationships/image" Target="../media/image425.png"/><Relationship Id="rId3" Type="http://schemas.openxmlformats.org/officeDocument/2006/relationships/image" Target="../media/image426.png"/><Relationship Id="rId4" Type="http://schemas.openxmlformats.org/officeDocument/2006/relationships/slideLayout" Target="../slideLayouts/slideLayout13.xml"/>
</Relationships>
</file>

<file path=ppt/slides/_rels/slide21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14.xml.rels><?xml version="1.0" encoding="UTF-8"?>
<Relationships xmlns="http://schemas.openxmlformats.org/package/2006/relationships"><Relationship Id="rId1" Type="http://schemas.openxmlformats.org/officeDocument/2006/relationships/image" Target="../media/image427.png"/><Relationship Id="rId2" Type="http://schemas.openxmlformats.org/officeDocument/2006/relationships/slideLayout" Target="../slideLayouts/slideLayout13.xml"/>
</Relationships>
</file>

<file path=ppt/slides/_rels/slide215.xml.rels><?xml version="1.0" encoding="UTF-8"?>
<Relationships xmlns="http://schemas.openxmlformats.org/package/2006/relationships"><Relationship Id="rId1" Type="http://schemas.openxmlformats.org/officeDocument/2006/relationships/image" Target="../media/image428.png"/><Relationship Id="rId2" Type="http://schemas.openxmlformats.org/officeDocument/2006/relationships/image" Target="../media/image429.png"/><Relationship Id="rId3" Type="http://schemas.openxmlformats.org/officeDocument/2006/relationships/slideLayout" Target="../slideLayouts/slideLayout13.xml"/>
</Relationships>
</file>

<file path=ppt/slides/_rels/slide216.xml.rels><?xml version="1.0" encoding="UTF-8"?>
<Relationships xmlns="http://schemas.openxmlformats.org/package/2006/relationships"><Relationship Id="rId1" Type="http://schemas.openxmlformats.org/officeDocument/2006/relationships/image" Target="../media/image430.png"/><Relationship Id="rId2" Type="http://schemas.openxmlformats.org/officeDocument/2006/relationships/slideLayout" Target="../slideLayouts/slideLayout13.xml"/>
</Relationships>
</file>

<file path=ppt/slides/_rels/slide217.xml.rels><?xml version="1.0" encoding="UTF-8"?>
<Relationships xmlns="http://schemas.openxmlformats.org/package/2006/relationships"><Relationship Id="rId1" Type="http://schemas.openxmlformats.org/officeDocument/2006/relationships/image" Target="../media/image431.png"/><Relationship Id="rId2" Type="http://schemas.openxmlformats.org/officeDocument/2006/relationships/image" Target="../media/image432.png"/><Relationship Id="rId3" Type="http://schemas.openxmlformats.org/officeDocument/2006/relationships/slideLayout" Target="../slideLayouts/slideLayout13.xml"/>
</Relationships>
</file>

<file path=ppt/slides/_rels/slide218.xml.rels><?xml version="1.0" encoding="UTF-8"?>
<Relationships xmlns="http://schemas.openxmlformats.org/package/2006/relationships"><Relationship Id="rId1" Type="http://schemas.openxmlformats.org/officeDocument/2006/relationships/image" Target="../media/image433.png"/><Relationship Id="rId2" Type="http://schemas.openxmlformats.org/officeDocument/2006/relationships/slideLayout" Target="../slideLayouts/slideLayout13.xml"/>
</Relationships>
</file>

<file path=ppt/slides/_rels/slide219.xml.rels><?xml version="1.0" encoding="UTF-8"?>
<Relationships xmlns="http://schemas.openxmlformats.org/package/2006/relationships"><Relationship Id="rId1" Type="http://schemas.openxmlformats.org/officeDocument/2006/relationships/image" Target="../media/image434.png"/><Relationship Id="rId2" Type="http://schemas.openxmlformats.org/officeDocument/2006/relationships/image" Target="../media/image435.png"/><Relationship Id="rId3" Type="http://schemas.openxmlformats.org/officeDocument/2006/relationships/image" Target="../media/image436.png"/><Relationship Id="rId4" Type="http://schemas.openxmlformats.org/officeDocument/2006/relationships/image" Target="../media/image437.png"/><Relationship Id="rId5" Type="http://schemas.openxmlformats.org/officeDocument/2006/relationships/image" Target="../media/image438.png"/><Relationship Id="rId6" Type="http://schemas.openxmlformats.org/officeDocument/2006/relationships/image" Target="../media/image439.png"/><Relationship Id="rId7" Type="http://schemas.openxmlformats.org/officeDocument/2006/relationships/slideLayout" Target="../slideLayouts/slideLayout13.xml"/>
</Relationships>
</file>

<file path=ppt/slides/_rels/slide22.xml.rels><?xml version="1.0" encoding="UTF-8"?>
<Relationships xmlns="http://schemas.openxmlformats.org/package/2006/relationships"><Relationship Id="rId1" Type="http://schemas.openxmlformats.org/officeDocument/2006/relationships/image" Target="../media/image50.png"/><Relationship Id="rId2" Type="http://schemas.openxmlformats.org/officeDocument/2006/relationships/slideLayout" Target="../slideLayouts/slideLayout13.xml"/>
</Relationships>
</file>

<file path=ppt/slides/_rels/slide220.xml.rels><?xml version="1.0" encoding="UTF-8"?>
<Relationships xmlns="http://schemas.openxmlformats.org/package/2006/relationships"><Relationship Id="rId1" Type="http://schemas.openxmlformats.org/officeDocument/2006/relationships/image" Target="../media/image440.png"/><Relationship Id="rId2" Type="http://schemas.openxmlformats.org/officeDocument/2006/relationships/image" Target="../media/image441.png"/><Relationship Id="rId3" Type="http://schemas.openxmlformats.org/officeDocument/2006/relationships/image" Target="../media/image442.png"/><Relationship Id="rId4" Type="http://schemas.openxmlformats.org/officeDocument/2006/relationships/image" Target="../media/image443.png"/><Relationship Id="rId5" Type="http://schemas.openxmlformats.org/officeDocument/2006/relationships/image" Target="../media/image444.png"/><Relationship Id="rId6" Type="http://schemas.openxmlformats.org/officeDocument/2006/relationships/slideLayout" Target="../slideLayouts/slideLayout13.xml"/>
</Relationships>
</file>

<file path=ppt/slides/_rels/slide221.xml.rels><?xml version="1.0" encoding="UTF-8"?>
<Relationships xmlns="http://schemas.openxmlformats.org/package/2006/relationships"><Relationship Id="rId1" Type="http://schemas.openxmlformats.org/officeDocument/2006/relationships/image" Target="../media/image445.png"/><Relationship Id="rId2" Type="http://schemas.openxmlformats.org/officeDocument/2006/relationships/slideLayout" Target="../slideLayouts/slideLayout13.xml"/>
</Relationships>
</file>

<file path=ppt/slides/_rels/slide222.xml.rels><?xml version="1.0" encoding="UTF-8"?>
<Relationships xmlns="http://schemas.openxmlformats.org/package/2006/relationships"><Relationship Id="rId1" Type="http://schemas.openxmlformats.org/officeDocument/2006/relationships/image" Target="../media/image446.png"/><Relationship Id="rId2" Type="http://schemas.openxmlformats.org/officeDocument/2006/relationships/image" Target="../media/image447.png"/><Relationship Id="rId3" Type="http://schemas.openxmlformats.org/officeDocument/2006/relationships/slideLayout" Target="../slideLayouts/slideLayout13.xml"/>
</Relationships>
</file>

<file path=ppt/slides/_rels/slide223.xml.rels><?xml version="1.0" encoding="UTF-8"?>
<Relationships xmlns="http://schemas.openxmlformats.org/package/2006/relationships"><Relationship Id="rId1" Type="http://schemas.openxmlformats.org/officeDocument/2006/relationships/image" Target="../media/image448.png"/><Relationship Id="rId2" Type="http://schemas.openxmlformats.org/officeDocument/2006/relationships/image" Target="../media/image449.png"/><Relationship Id="rId3" Type="http://schemas.openxmlformats.org/officeDocument/2006/relationships/image" Target="../media/image450.png"/><Relationship Id="rId4" Type="http://schemas.openxmlformats.org/officeDocument/2006/relationships/slideLayout" Target="../slideLayouts/slideLayout13.xml"/>
</Relationships>
</file>

<file path=ppt/slides/_rels/slide224.xml.rels><?xml version="1.0" encoding="UTF-8"?>
<Relationships xmlns="http://schemas.openxmlformats.org/package/2006/relationships"><Relationship Id="rId1" Type="http://schemas.openxmlformats.org/officeDocument/2006/relationships/image" Target="../media/image451.png"/><Relationship Id="rId2" Type="http://schemas.openxmlformats.org/officeDocument/2006/relationships/slideLayout" Target="../slideLayouts/slideLayout13.xml"/>
</Relationships>
</file>

<file path=ppt/slides/_rels/slide225.xml.rels><?xml version="1.0" encoding="UTF-8"?>
<Relationships xmlns="http://schemas.openxmlformats.org/package/2006/relationships"><Relationship Id="rId1" Type="http://schemas.openxmlformats.org/officeDocument/2006/relationships/image" Target="../media/image452.png"/><Relationship Id="rId2" Type="http://schemas.openxmlformats.org/officeDocument/2006/relationships/slideLayout" Target="../slideLayouts/slideLayout13.xml"/>
</Relationships>
</file>

<file path=ppt/slides/_rels/slide226.xml.rels><?xml version="1.0" encoding="UTF-8"?>
<Relationships xmlns="http://schemas.openxmlformats.org/package/2006/relationships"><Relationship Id="rId1" Type="http://schemas.openxmlformats.org/officeDocument/2006/relationships/image" Target="../media/image453.png"/><Relationship Id="rId2" Type="http://schemas.openxmlformats.org/officeDocument/2006/relationships/image" Target="../media/image454.png"/><Relationship Id="rId3" Type="http://schemas.openxmlformats.org/officeDocument/2006/relationships/slideLayout" Target="../slideLayouts/slideLayout13.xml"/>
</Relationships>
</file>

<file path=ppt/slides/_rels/slide227.xml.rels><?xml version="1.0" encoding="UTF-8"?>
<Relationships xmlns="http://schemas.openxmlformats.org/package/2006/relationships"><Relationship Id="rId1" Type="http://schemas.openxmlformats.org/officeDocument/2006/relationships/image" Target="../media/image455.png"/><Relationship Id="rId2" Type="http://schemas.openxmlformats.org/officeDocument/2006/relationships/slideLayout" Target="../slideLayouts/slideLayout13.xml"/>
</Relationships>
</file>

<file path=ppt/slides/_rels/slide228.xml.rels><?xml version="1.0" encoding="UTF-8"?>
<Relationships xmlns="http://schemas.openxmlformats.org/package/2006/relationships"><Relationship Id="rId1" Type="http://schemas.openxmlformats.org/officeDocument/2006/relationships/image" Target="../media/image456.png"/><Relationship Id="rId2" Type="http://schemas.openxmlformats.org/officeDocument/2006/relationships/slideLayout" Target="../slideLayouts/slideLayout13.xml"/>
</Relationships>
</file>

<file path=ppt/slides/_rels/slide229.xml.rels><?xml version="1.0" encoding="UTF-8"?>
<Relationships xmlns="http://schemas.openxmlformats.org/package/2006/relationships"><Relationship Id="rId1" Type="http://schemas.openxmlformats.org/officeDocument/2006/relationships/image" Target="../media/image457.png"/><Relationship Id="rId2" Type="http://schemas.openxmlformats.org/officeDocument/2006/relationships/image" Target="../media/image458.png"/><Relationship Id="rId3" Type="http://schemas.openxmlformats.org/officeDocument/2006/relationships/image" Target="../media/image459.png"/><Relationship Id="rId4" Type="http://schemas.openxmlformats.org/officeDocument/2006/relationships/slideLayout" Target="../slideLayouts/slideLayout13.xml"/>
</Relationships>
</file>

<file path=ppt/slides/_rels/slide23.xml.rels><?xml version="1.0" encoding="UTF-8"?>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image" Target="../media/image55.png"/><Relationship Id="rId6" Type="http://schemas.openxmlformats.org/officeDocument/2006/relationships/slideLayout" Target="../slideLayouts/slideLayout13.xml"/>
</Relationships>
</file>

<file path=ppt/slides/_rels/slide230.xml.rels><?xml version="1.0" encoding="UTF-8"?>
<Relationships xmlns="http://schemas.openxmlformats.org/package/2006/relationships"><Relationship Id="rId1" Type="http://schemas.openxmlformats.org/officeDocument/2006/relationships/image" Target="../media/image460.png"/><Relationship Id="rId2" Type="http://schemas.openxmlformats.org/officeDocument/2006/relationships/image" Target="../media/image461.png"/><Relationship Id="rId3" Type="http://schemas.openxmlformats.org/officeDocument/2006/relationships/slideLayout" Target="../slideLayouts/slideLayout13.xml"/>
</Relationships>
</file>

<file path=ppt/slides/_rels/slide231.xml.rels><?xml version="1.0" encoding="UTF-8"?>
<Relationships xmlns="http://schemas.openxmlformats.org/package/2006/relationships"><Relationship Id="rId1" Type="http://schemas.openxmlformats.org/officeDocument/2006/relationships/image" Target="../media/image462.png"/><Relationship Id="rId2" Type="http://schemas.openxmlformats.org/officeDocument/2006/relationships/image" Target="../media/image463.png"/><Relationship Id="rId3" Type="http://schemas.openxmlformats.org/officeDocument/2006/relationships/slideLayout" Target="../slideLayouts/slideLayout13.xml"/>
</Relationships>
</file>

<file path=ppt/slides/_rels/slide232.xml.rels><?xml version="1.0" encoding="UTF-8"?>
<Relationships xmlns="http://schemas.openxmlformats.org/package/2006/relationships"><Relationship Id="rId1" Type="http://schemas.openxmlformats.org/officeDocument/2006/relationships/image" Target="../media/image464.png"/><Relationship Id="rId2" Type="http://schemas.openxmlformats.org/officeDocument/2006/relationships/slideLayout" Target="../slideLayouts/slideLayout13.xml"/>
</Relationships>
</file>

<file path=ppt/slides/_rels/slide233.xml.rels><?xml version="1.0" encoding="UTF-8"?>
<Relationships xmlns="http://schemas.openxmlformats.org/package/2006/relationships"><Relationship Id="rId1" Type="http://schemas.openxmlformats.org/officeDocument/2006/relationships/image" Target="../media/image465.png"/><Relationship Id="rId2" Type="http://schemas.openxmlformats.org/officeDocument/2006/relationships/slideLayout" Target="../slideLayouts/slideLayout13.xml"/>
</Relationships>
</file>

<file path=ppt/slides/_rels/slide234.xml.rels><?xml version="1.0" encoding="UTF-8"?>
<Relationships xmlns="http://schemas.openxmlformats.org/package/2006/relationships"><Relationship Id="rId1" Type="http://schemas.openxmlformats.org/officeDocument/2006/relationships/image" Target="../media/image466.png"/><Relationship Id="rId2" Type="http://schemas.openxmlformats.org/officeDocument/2006/relationships/slideLayout" Target="../slideLayouts/slideLayout13.xml"/>
</Relationships>
</file>

<file path=ppt/slides/_rels/slide235.xml.rels><?xml version="1.0" encoding="UTF-8"?>
<Relationships xmlns="http://schemas.openxmlformats.org/package/2006/relationships"><Relationship Id="rId1" Type="http://schemas.openxmlformats.org/officeDocument/2006/relationships/image" Target="../media/image467.png"/><Relationship Id="rId2" Type="http://schemas.openxmlformats.org/officeDocument/2006/relationships/image" Target="../media/image468.png"/><Relationship Id="rId3" Type="http://schemas.openxmlformats.org/officeDocument/2006/relationships/slideLayout" Target="../slideLayouts/slideLayout13.xml"/>
</Relationships>
</file>

<file path=ppt/slides/_rels/slide236.xml.rels><?xml version="1.0" encoding="UTF-8"?>
<Relationships xmlns="http://schemas.openxmlformats.org/package/2006/relationships"><Relationship Id="rId1" Type="http://schemas.openxmlformats.org/officeDocument/2006/relationships/image" Target="../media/image469.png"/><Relationship Id="rId2" Type="http://schemas.openxmlformats.org/officeDocument/2006/relationships/image" Target="../media/image470.png"/><Relationship Id="rId3" Type="http://schemas.openxmlformats.org/officeDocument/2006/relationships/slideLayout" Target="../slideLayouts/slideLayout13.xml"/>
</Relationships>
</file>

<file path=ppt/slides/_rels/slide237.xml.rels><?xml version="1.0" encoding="UTF-8"?>
<Relationships xmlns="http://schemas.openxmlformats.org/package/2006/relationships"><Relationship Id="rId1" Type="http://schemas.openxmlformats.org/officeDocument/2006/relationships/image" Target="../media/image471.png"/><Relationship Id="rId2" Type="http://schemas.openxmlformats.org/officeDocument/2006/relationships/image" Target="../media/image472.png"/><Relationship Id="rId3" Type="http://schemas.openxmlformats.org/officeDocument/2006/relationships/image" Target="../media/image473.png"/><Relationship Id="rId4" Type="http://schemas.openxmlformats.org/officeDocument/2006/relationships/slideLayout" Target="../slideLayouts/slideLayout13.xml"/>
</Relationships>
</file>

<file path=ppt/slides/_rels/slide238.xml.rels><?xml version="1.0" encoding="UTF-8"?>
<Relationships xmlns="http://schemas.openxmlformats.org/package/2006/relationships"><Relationship Id="rId1" Type="http://schemas.openxmlformats.org/officeDocument/2006/relationships/image" Target="../media/image474.png"/><Relationship Id="rId2" Type="http://schemas.openxmlformats.org/officeDocument/2006/relationships/slideLayout" Target="../slideLayouts/slideLayout13.xml"/>
</Relationships>
</file>

<file path=ppt/slides/_rels/slide239.xml.rels><?xml version="1.0" encoding="UTF-8"?>
<Relationships xmlns="http://schemas.openxmlformats.org/package/2006/relationships"><Relationship Id="rId1" Type="http://schemas.openxmlformats.org/officeDocument/2006/relationships/image" Target="../media/image475.png"/><Relationship Id="rId2" Type="http://schemas.openxmlformats.org/officeDocument/2006/relationships/image" Target="../media/image476.png"/><Relationship Id="rId3" Type="http://schemas.openxmlformats.org/officeDocument/2006/relationships/slideLayout" Target="../slideLayouts/slideLayout13.xml"/>
</Relationships>
</file>

<file path=ppt/slides/_rels/slide24.xml.rels><?xml version="1.0" encoding="UTF-8"?>
<Relationships xmlns="http://schemas.openxmlformats.org/package/2006/relationships"><Relationship Id="rId1" Type="http://schemas.openxmlformats.org/officeDocument/2006/relationships/image" Target="../media/image56.png"/><Relationship Id="rId2" Type="http://schemas.openxmlformats.org/officeDocument/2006/relationships/image" Target="../media/image57.png"/><Relationship Id="rId3" Type="http://schemas.openxmlformats.org/officeDocument/2006/relationships/image" Target="../media/image58.png"/><Relationship Id="rId4" Type="http://schemas.openxmlformats.org/officeDocument/2006/relationships/slideLayout" Target="../slideLayouts/slideLayout13.xml"/>
</Relationships>
</file>

<file path=ppt/slides/_rels/slide240.xml.rels><?xml version="1.0" encoding="UTF-8"?>
<Relationships xmlns="http://schemas.openxmlformats.org/package/2006/relationships"><Relationship Id="rId1" Type="http://schemas.openxmlformats.org/officeDocument/2006/relationships/image" Target="../media/image477.png"/><Relationship Id="rId2" Type="http://schemas.openxmlformats.org/officeDocument/2006/relationships/image" Target="../media/image478.png"/><Relationship Id="rId3" Type="http://schemas.openxmlformats.org/officeDocument/2006/relationships/slideLayout" Target="../slideLayouts/slideLayout13.xml"/>
</Relationships>
</file>

<file path=ppt/slides/_rels/slide241.xml.rels><?xml version="1.0" encoding="UTF-8"?>
<Relationships xmlns="http://schemas.openxmlformats.org/package/2006/relationships"><Relationship Id="rId1" Type="http://schemas.openxmlformats.org/officeDocument/2006/relationships/image" Target="../media/image479.png"/><Relationship Id="rId2" Type="http://schemas.openxmlformats.org/officeDocument/2006/relationships/slideLayout" Target="../slideLayouts/slideLayout13.xml"/>
</Relationships>
</file>

<file path=ppt/slides/_rels/slide242.xml.rels><?xml version="1.0" encoding="UTF-8"?>
<Relationships xmlns="http://schemas.openxmlformats.org/package/2006/relationships"><Relationship Id="rId1" Type="http://schemas.openxmlformats.org/officeDocument/2006/relationships/image" Target="../media/image480.png"/><Relationship Id="rId2" Type="http://schemas.openxmlformats.org/officeDocument/2006/relationships/slideLayout" Target="../slideLayouts/slideLayout13.xml"/>
</Relationships>
</file>

<file path=ppt/slides/_rels/slide243.xml.rels><?xml version="1.0" encoding="UTF-8"?>
<Relationships xmlns="http://schemas.openxmlformats.org/package/2006/relationships"><Relationship Id="rId1" Type="http://schemas.openxmlformats.org/officeDocument/2006/relationships/image" Target="../media/image481.png"/><Relationship Id="rId2" Type="http://schemas.openxmlformats.org/officeDocument/2006/relationships/slideLayout" Target="../slideLayouts/slideLayout13.xml"/>
</Relationships>
</file>

<file path=ppt/slides/_rels/slide244.xml.rels><?xml version="1.0" encoding="UTF-8"?>
<Relationships xmlns="http://schemas.openxmlformats.org/package/2006/relationships"><Relationship Id="rId1" Type="http://schemas.openxmlformats.org/officeDocument/2006/relationships/image" Target="../media/image482.png"/><Relationship Id="rId2" Type="http://schemas.openxmlformats.org/officeDocument/2006/relationships/image" Target="../media/image483.png"/><Relationship Id="rId3" Type="http://schemas.openxmlformats.org/officeDocument/2006/relationships/slideLayout" Target="../slideLayouts/slideLayout13.xml"/>
</Relationships>
</file>

<file path=ppt/slides/_rels/slide245.xml.rels><?xml version="1.0" encoding="UTF-8"?>
<Relationships xmlns="http://schemas.openxmlformats.org/package/2006/relationships"><Relationship Id="rId1" Type="http://schemas.openxmlformats.org/officeDocument/2006/relationships/image" Target="../media/image484.png"/><Relationship Id="rId2" Type="http://schemas.openxmlformats.org/officeDocument/2006/relationships/slideLayout" Target="../slideLayouts/slideLayout13.xml"/>
</Relationships>
</file>

<file path=ppt/slides/_rels/slide246.xml.rels><?xml version="1.0" encoding="UTF-8"?>
<Relationships xmlns="http://schemas.openxmlformats.org/package/2006/relationships"><Relationship Id="rId1" Type="http://schemas.openxmlformats.org/officeDocument/2006/relationships/image" Target="../media/image485.png"/><Relationship Id="rId2" Type="http://schemas.openxmlformats.org/officeDocument/2006/relationships/slideLayout" Target="../slideLayouts/slideLayout13.xml"/>
</Relationships>
</file>

<file path=ppt/slides/_rels/slide247.xml.rels><?xml version="1.0" encoding="UTF-8"?>
<Relationships xmlns="http://schemas.openxmlformats.org/package/2006/relationships"><Relationship Id="rId1" Type="http://schemas.openxmlformats.org/officeDocument/2006/relationships/image" Target="../media/image486.png"/><Relationship Id="rId2" Type="http://schemas.openxmlformats.org/officeDocument/2006/relationships/image" Target="../media/image487.png"/><Relationship Id="rId3" Type="http://schemas.openxmlformats.org/officeDocument/2006/relationships/slideLayout" Target="../slideLayouts/slideLayout13.xml"/>
</Relationships>
</file>

<file path=ppt/slides/_rels/slide248.xml.rels><?xml version="1.0" encoding="UTF-8"?>
<Relationships xmlns="http://schemas.openxmlformats.org/package/2006/relationships"><Relationship Id="rId1" Type="http://schemas.openxmlformats.org/officeDocument/2006/relationships/image" Target="../media/image488.png"/><Relationship Id="rId2" Type="http://schemas.openxmlformats.org/officeDocument/2006/relationships/slideLayout" Target="../slideLayouts/slideLayout13.xml"/>
</Relationships>
</file>

<file path=ppt/slides/_rels/slide249.xml.rels><?xml version="1.0" encoding="UTF-8"?>
<Relationships xmlns="http://schemas.openxmlformats.org/package/2006/relationships"><Relationship Id="rId1" Type="http://schemas.openxmlformats.org/officeDocument/2006/relationships/image" Target="../media/image489.png"/><Relationship Id="rId2" Type="http://schemas.openxmlformats.org/officeDocument/2006/relationships/image" Target="../media/image490.png"/><Relationship Id="rId3" Type="http://schemas.openxmlformats.org/officeDocument/2006/relationships/slideLayout" Target="../slideLayouts/slideLayout13.xml"/>
</Relationships>
</file>

<file path=ppt/slides/_rels/slide25.xml.rels><?xml version="1.0" encoding="UTF-8"?>
<Relationships xmlns="http://schemas.openxmlformats.org/package/2006/relationships"><Relationship Id="rId1" Type="http://schemas.openxmlformats.org/officeDocument/2006/relationships/image" Target="../media/image59.png"/><Relationship Id="rId2" Type="http://schemas.openxmlformats.org/officeDocument/2006/relationships/slideLayout" Target="../slideLayouts/slideLayout13.xml"/>
</Relationships>
</file>

<file path=ppt/slides/_rels/slide250.xml.rels><?xml version="1.0" encoding="UTF-8"?>
<Relationships xmlns="http://schemas.openxmlformats.org/package/2006/relationships"><Relationship Id="rId1" Type="http://schemas.openxmlformats.org/officeDocument/2006/relationships/image" Target="../media/image491.png"/><Relationship Id="rId2" Type="http://schemas.openxmlformats.org/officeDocument/2006/relationships/image" Target="../media/image492.png"/><Relationship Id="rId3" Type="http://schemas.openxmlformats.org/officeDocument/2006/relationships/slideLayout" Target="../slideLayouts/slideLayout13.xml"/>
</Relationships>
</file>

<file path=ppt/slides/_rels/slide251.xml.rels><?xml version="1.0" encoding="UTF-8"?>
<Relationships xmlns="http://schemas.openxmlformats.org/package/2006/relationships"><Relationship Id="rId1" Type="http://schemas.openxmlformats.org/officeDocument/2006/relationships/image" Target="../media/image493.png"/><Relationship Id="rId2" Type="http://schemas.openxmlformats.org/officeDocument/2006/relationships/slideLayout" Target="../slideLayouts/slideLayout13.xml"/>
</Relationships>
</file>

<file path=ppt/slides/_rels/slide252.xml.rels><?xml version="1.0" encoding="UTF-8"?>
<Relationships xmlns="http://schemas.openxmlformats.org/package/2006/relationships"><Relationship Id="rId1" Type="http://schemas.openxmlformats.org/officeDocument/2006/relationships/image" Target="../media/image494.png"/><Relationship Id="rId2" Type="http://schemas.openxmlformats.org/officeDocument/2006/relationships/image" Target="../media/image495.png"/><Relationship Id="rId3" Type="http://schemas.openxmlformats.org/officeDocument/2006/relationships/image" Target="../media/image496.png"/><Relationship Id="rId4" Type="http://schemas.openxmlformats.org/officeDocument/2006/relationships/slideLayout" Target="../slideLayouts/slideLayout13.xml"/>
</Relationships>
</file>

<file path=ppt/slides/_rels/slide253.xml.rels><?xml version="1.0" encoding="UTF-8"?>
<Relationships xmlns="http://schemas.openxmlformats.org/package/2006/relationships"><Relationship Id="rId1" Type="http://schemas.openxmlformats.org/officeDocument/2006/relationships/image" Target="../media/image497.png"/><Relationship Id="rId2" Type="http://schemas.openxmlformats.org/officeDocument/2006/relationships/slideLayout" Target="../slideLayouts/slideLayout13.xml"/>
</Relationships>
</file>

<file path=ppt/slides/_rels/slide254.xml.rels><?xml version="1.0" encoding="UTF-8"?>
<Relationships xmlns="http://schemas.openxmlformats.org/package/2006/relationships"><Relationship Id="rId1" Type="http://schemas.openxmlformats.org/officeDocument/2006/relationships/image" Target="../media/image498.png"/><Relationship Id="rId2" Type="http://schemas.openxmlformats.org/officeDocument/2006/relationships/image" Target="../media/image499.png"/><Relationship Id="rId3" Type="http://schemas.openxmlformats.org/officeDocument/2006/relationships/image" Target="../media/image500.png"/><Relationship Id="rId4" Type="http://schemas.openxmlformats.org/officeDocument/2006/relationships/image" Target="../media/image501.png"/><Relationship Id="rId5" Type="http://schemas.openxmlformats.org/officeDocument/2006/relationships/slideLayout" Target="../slideLayouts/slideLayout13.xml"/>
</Relationships>
</file>

<file path=ppt/slides/_rels/slide255.xml.rels><?xml version="1.0" encoding="UTF-8"?>
<Relationships xmlns="http://schemas.openxmlformats.org/package/2006/relationships"><Relationship Id="rId1" Type="http://schemas.openxmlformats.org/officeDocument/2006/relationships/image" Target="../media/image502.png"/><Relationship Id="rId2" Type="http://schemas.openxmlformats.org/officeDocument/2006/relationships/image" Target="../media/image503.png"/><Relationship Id="rId3" Type="http://schemas.openxmlformats.org/officeDocument/2006/relationships/image" Target="../media/image504.png"/><Relationship Id="rId4" Type="http://schemas.openxmlformats.org/officeDocument/2006/relationships/image" Target="../media/image505.png"/><Relationship Id="rId5" Type="http://schemas.openxmlformats.org/officeDocument/2006/relationships/slideLayout" Target="../slideLayouts/slideLayout13.xml"/>
</Relationships>
</file>

<file path=ppt/slides/_rels/slide256.xml.rels><?xml version="1.0" encoding="UTF-8"?>
<Relationships xmlns="http://schemas.openxmlformats.org/package/2006/relationships"><Relationship Id="rId1" Type="http://schemas.openxmlformats.org/officeDocument/2006/relationships/image" Target="../media/image506.png"/><Relationship Id="rId2" Type="http://schemas.openxmlformats.org/officeDocument/2006/relationships/image" Target="../media/image507.png"/><Relationship Id="rId3" Type="http://schemas.openxmlformats.org/officeDocument/2006/relationships/slideLayout" Target="../slideLayouts/slideLayout13.xml"/>
</Relationships>
</file>

<file path=ppt/slides/_rels/slide257.xml.rels><?xml version="1.0" encoding="UTF-8"?>
<Relationships xmlns="http://schemas.openxmlformats.org/package/2006/relationships"><Relationship Id="rId1" Type="http://schemas.openxmlformats.org/officeDocument/2006/relationships/image" Target="../media/image508.png"/><Relationship Id="rId2" Type="http://schemas.openxmlformats.org/officeDocument/2006/relationships/image" Target="../media/image509.png"/><Relationship Id="rId3" Type="http://schemas.openxmlformats.org/officeDocument/2006/relationships/image" Target="../media/image510.png"/><Relationship Id="rId4" Type="http://schemas.openxmlformats.org/officeDocument/2006/relationships/image" Target="../media/image511.png"/><Relationship Id="rId5" Type="http://schemas.openxmlformats.org/officeDocument/2006/relationships/slideLayout" Target="../slideLayouts/slideLayout13.xml"/>
</Relationships>
</file>

<file path=ppt/slides/_rels/slide258.xml.rels><?xml version="1.0" encoding="UTF-8"?>
<Relationships xmlns="http://schemas.openxmlformats.org/package/2006/relationships"><Relationship Id="rId1" Type="http://schemas.openxmlformats.org/officeDocument/2006/relationships/image" Target="../media/image512.png"/><Relationship Id="rId2" Type="http://schemas.openxmlformats.org/officeDocument/2006/relationships/image" Target="../media/image513.png"/><Relationship Id="rId3" Type="http://schemas.openxmlformats.org/officeDocument/2006/relationships/slideLayout" Target="../slideLayouts/slideLayout13.xml"/>
</Relationships>
</file>

<file path=ppt/slides/_rels/slide259.xml.rels><?xml version="1.0" encoding="UTF-8"?>
<Relationships xmlns="http://schemas.openxmlformats.org/package/2006/relationships"><Relationship Id="rId1" Type="http://schemas.openxmlformats.org/officeDocument/2006/relationships/image" Target="../media/image514.png"/><Relationship Id="rId2" Type="http://schemas.openxmlformats.org/officeDocument/2006/relationships/slideLayout" Target="../slideLayouts/slideLayout13.xml"/>
</Relationships>
</file>

<file path=ppt/slides/_rels/slide26.xml.rels><?xml version="1.0" encoding="UTF-8"?>
<Relationships xmlns="http://schemas.openxmlformats.org/package/2006/relationships"><Relationship Id="rId1" Type="http://schemas.openxmlformats.org/officeDocument/2006/relationships/image" Target="../media/image60.png"/><Relationship Id="rId2" Type="http://schemas.openxmlformats.org/officeDocument/2006/relationships/image" Target="../media/image61.png"/><Relationship Id="rId3" Type="http://schemas.openxmlformats.org/officeDocument/2006/relationships/image" Target="../media/image62.png"/><Relationship Id="rId4" Type="http://schemas.openxmlformats.org/officeDocument/2006/relationships/slideLayout" Target="../slideLayouts/slideLayout13.xml"/>
</Relationships>
</file>

<file path=ppt/slides/_rels/slide260.xml.rels><?xml version="1.0" encoding="UTF-8"?>
<Relationships xmlns="http://schemas.openxmlformats.org/package/2006/relationships"><Relationship Id="rId1" Type="http://schemas.openxmlformats.org/officeDocument/2006/relationships/image" Target="../media/image515.png"/><Relationship Id="rId2" Type="http://schemas.openxmlformats.org/officeDocument/2006/relationships/slideLayout" Target="../slideLayouts/slideLayout13.xml"/>
</Relationships>
</file>

<file path=ppt/slides/_rels/slide261.xml.rels><?xml version="1.0" encoding="UTF-8"?>
<Relationships xmlns="http://schemas.openxmlformats.org/package/2006/relationships"><Relationship Id="rId1" Type="http://schemas.openxmlformats.org/officeDocument/2006/relationships/image" Target="../media/image516.png"/><Relationship Id="rId2" Type="http://schemas.openxmlformats.org/officeDocument/2006/relationships/slideLayout" Target="../slideLayouts/slideLayout13.xml"/>
</Relationships>
</file>

<file path=ppt/slides/_rels/slide262.xml.rels><?xml version="1.0" encoding="UTF-8"?>
<Relationships xmlns="http://schemas.openxmlformats.org/package/2006/relationships"><Relationship Id="rId1" Type="http://schemas.openxmlformats.org/officeDocument/2006/relationships/image" Target="../media/image517.png"/><Relationship Id="rId2" Type="http://schemas.openxmlformats.org/officeDocument/2006/relationships/slideLayout" Target="../slideLayouts/slideLayout13.xml"/>
</Relationships>
</file>

<file path=ppt/slides/_rels/slide263.xml.rels><?xml version="1.0" encoding="UTF-8"?>
<Relationships xmlns="http://schemas.openxmlformats.org/package/2006/relationships"><Relationship Id="rId1" Type="http://schemas.openxmlformats.org/officeDocument/2006/relationships/image" Target="../media/image518.png"/><Relationship Id="rId2" Type="http://schemas.openxmlformats.org/officeDocument/2006/relationships/slideLayout" Target="../slideLayouts/slideLayout13.xml"/>
</Relationships>
</file>

<file path=ppt/slides/_rels/slide264.xml.rels><?xml version="1.0" encoding="UTF-8"?>
<Relationships xmlns="http://schemas.openxmlformats.org/package/2006/relationships"><Relationship Id="rId1" Type="http://schemas.openxmlformats.org/officeDocument/2006/relationships/image" Target="../media/image519.png"/><Relationship Id="rId2" Type="http://schemas.openxmlformats.org/officeDocument/2006/relationships/image" Target="../media/image520.png"/><Relationship Id="rId3" Type="http://schemas.openxmlformats.org/officeDocument/2006/relationships/image" Target="../media/image521.png"/><Relationship Id="rId4" Type="http://schemas.openxmlformats.org/officeDocument/2006/relationships/slideLayout" Target="../slideLayouts/slideLayout13.xml"/>
</Relationships>
</file>

<file path=ppt/slides/_rels/slide265.xml.rels><?xml version="1.0" encoding="UTF-8"?>
<Relationships xmlns="http://schemas.openxmlformats.org/package/2006/relationships"><Relationship Id="rId1" Type="http://schemas.openxmlformats.org/officeDocument/2006/relationships/image" Target="../media/image522.png"/><Relationship Id="rId2" Type="http://schemas.openxmlformats.org/officeDocument/2006/relationships/image" Target="../media/image523.png"/><Relationship Id="rId3" Type="http://schemas.openxmlformats.org/officeDocument/2006/relationships/slideLayout" Target="../slideLayouts/slideLayout13.xml"/>
</Relationships>
</file>

<file path=ppt/slides/_rels/slide266.xml.rels><?xml version="1.0" encoding="UTF-8"?>
<Relationships xmlns="http://schemas.openxmlformats.org/package/2006/relationships"><Relationship Id="rId1" Type="http://schemas.openxmlformats.org/officeDocument/2006/relationships/image" Target="../media/image524.png"/><Relationship Id="rId2" Type="http://schemas.openxmlformats.org/officeDocument/2006/relationships/slideLayout" Target="../slideLayouts/slideLayout13.xml"/>
</Relationships>
</file>

<file path=ppt/slides/_rels/slide267.xml.rels><?xml version="1.0" encoding="UTF-8"?>
<Relationships xmlns="http://schemas.openxmlformats.org/package/2006/relationships"><Relationship Id="rId1" Type="http://schemas.openxmlformats.org/officeDocument/2006/relationships/image" Target="../media/image525.png"/><Relationship Id="rId2" Type="http://schemas.openxmlformats.org/officeDocument/2006/relationships/image" Target="../media/image526.png"/><Relationship Id="rId3" Type="http://schemas.openxmlformats.org/officeDocument/2006/relationships/slideLayout" Target="../slideLayouts/slideLayout13.xml"/>
</Relationships>
</file>

<file path=ppt/slides/_rels/slide268.xml.rels><?xml version="1.0" encoding="UTF-8"?>
<Relationships xmlns="http://schemas.openxmlformats.org/package/2006/relationships"><Relationship Id="rId1" Type="http://schemas.openxmlformats.org/officeDocument/2006/relationships/image" Target="../media/image527.png"/><Relationship Id="rId2" Type="http://schemas.openxmlformats.org/officeDocument/2006/relationships/image" Target="../media/image528.png"/><Relationship Id="rId3" Type="http://schemas.openxmlformats.org/officeDocument/2006/relationships/image" Target="../media/image529.png"/><Relationship Id="rId4" Type="http://schemas.openxmlformats.org/officeDocument/2006/relationships/image" Target="../media/image530.png"/><Relationship Id="rId5" Type="http://schemas.openxmlformats.org/officeDocument/2006/relationships/slideLayout" Target="../slideLayouts/slideLayout13.xml"/>
</Relationships>
</file>

<file path=ppt/slides/_rels/slide269.xml.rels><?xml version="1.0" encoding="UTF-8"?>
<Relationships xmlns="http://schemas.openxmlformats.org/package/2006/relationships"><Relationship Id="rId1" Type="http://schemas.openxmlformats.org/officeDocument/2006/relationships/image" Target="../media/image531.png"/><Relationship Id="rId2" Type="http://schemas.openxmlformats.org/officeDocument/2006/relationships/image" Target="../media/image532.png"/><Relationship Id="rId3" Type="http://schemas.openxmlformats.org/officeDocument/2006/relationships/slideLayout" Target="../slideLayouts/slideLayout13.xml"/>
</Relationships>
</file>

<file path=ppt/slides/_rels/slide27.xml.rels><?xml version="1.0" encoding="UTF-8"?>
<Relationships xmlns="http://schemas.openxmlformats.org/package/2006/relationships"><Relationship Id="rId1" Type="http://schemas.openxmlformats.org/officeDocument/2006/relationships/image" Target="../media/image63.png"/><Relationship Id="rId2" Type="http://schemas.openxmlformats.org/officeDocument/2006/relationships/image" Target="../media/image64.png"/><Relationship Id="rId3" Type="http://schemas.openxmlformats.org/officeDocument/2006/relationships/slideLayout" Target="../slideLayouts/slideLayout13.xml"/>
</Relationships>
</file>

<file path=ppt/slides/_rels/slide270.xml.rels><?xml version="1.0" encoding="UTF-8"?>
<Relationships xmlns="http://schemas.openxmlformats.org/package/2006/relationships"><Relationship Id="rId1" Type="http://schemas.openxmlformats.org/officeDocument/2006/relationships/image" Target="../media/image533.png"/><Relationship Id="rId2" Type="http://schemas.openxmlformats.org/officeDocument/2006/relationships/slideLayout" Target="../slideLayouts/slideLayout13.xml"/>
</Relationships>
</file>

<file path=ppt/slides/_rels/slide271.xml.rels><?xml version="1.0" encoding="UTF-8"?>
<Relationships xmlns="http://schemas.openxmlformats.org/package/2006/relationships"><Relationship Id="rId1" Type="http://schemas.openxmlformats.org/officeDocument/2006/relationships/image" Target="../media/image534.png"/><Relationship Id="rId2" Type="http://schemas.openxmlformats.org/officeDocument/2006/relationships/slideLayout" Target="../slideLayouts/slideLayout13.xml"/>
</Relationships>
</file>

<file path=ppt/slides/_rels/slide272.xml.rels><?xml version="1.0" encoding="UTF-8"?>
<Relationships xmlns="http://schemas.openxmlformats.org/package/2006/relationships"><Relationship Id="rId1" Type="http://schemas.openxmlformats.org/officeDocument/2006/relationships/image" Target="../media/image535.png"/><Relationship Id="rId2" Type="http://schemas.openxmlformats.org/officeDocument/2006/relationships/slideLayout" Target="../slideLayouts/slideLayout13.xml"/>
</Relationships>
</file>

<file path=ppt/slides/_rels/slide273.xml.rels><?xml version="1.0" encoding="UTF-8"?>
<Relationships xmlns="http://schemas.openxmlformats.org/package/2006/relationships"><Relationship Id="rId1" Type="http://schemas.openxmlformats.org/officeDocument/2006/relationships/image" Target="../media/image536.png"/><Relationship Id="rId2" Type="http://schemas.openxmlformats.org/officeDocument/2006/relationships/slideLayout" Target="../slideLayouts/slideLayout13.xml"/>
</Relationships>
</file>

<file path=ppt/slides/_rels/slide274.xml.rels><?xml version="1.0" encoding="UTF-8"?>
<Relationships xmlns="http://schemas.openxmlformats.org/package/2006/relationships"><Relationship Id="rId1" Type="http://schemas.openxmlformats.org/officeDocument/2006/relationships/image" Target="../media/image537.png"/><Relationship Id="rId2" Type="http://schemas.openxmlformats.org/officeDocument/2006/relationships/slideLayout" Target="../slideLayouts/slideLayout13.xml"/>
</Relationships>
</file>

<file path=ppt/slides/_rels/slide275.xml.rels><?xml version="1.0" encoding="UTF-8"?>
<Relationships xmlns="http://schemas.openxmlformats.org/package/2006/relationships"><Relationship Id="rId1" Type="http://schemas.openxmlformats.org/officeDocument/2006/relationships/image" Target="../media/image538.png"/><Relationship Id="rId2" Type="http://schemas.openxmlformats.org/officeDocument/2006/relationships/image" Target="../media/image539.png"/><Relationship Id="rId3" Type="http://schemas.openxmlformats.org/officeDocument/2006/relationships/slideLayout" Target="../slideLayouts/slideLayout13.xml"/>
</Relationships>
</file>

<file path=ppt/slides/_rels/slide276.xml.rels><?xml version="1.0" encoding="UTF-8"?>
<Relationships xmlns="http://schemas.openxmlformats.org/package/2006/relationships"><Relationship Id="rId1" Type="http://schemas.openxmlformats.org/officeDocument/2006/relationships/image" Target="../media/image540.png"/><Relationship Id="rId2" Type="http://schemas.openxmlformats.org/officeDocument/2006/relationships/image" Target="../media/image541.png"/><Relationship Id="rId3" Type="http://schemas.openxmlformats.org/officeDocument/2006/relationships/slideLayout" Target="../slideLayouts/slideLayout13.xml"/>
</Relationships>
</file>

<file path=ppt/slides/_rels/slide277.xml.rels><?xml version="1.0" encoding="UTF-8"?>
<Relationships xmlns="http://schemas.openxmlformats.org/package/2006/relationships"><Relationship Id="rId1" Type="http://schemas.openxmlformats.org/officeDocument/2006/relationships/image" Target="../media/image542.png"/><Relationship Id="rId2" Type="http://schemas.openxmlformats.org/officeDocument/2006/relationships/slideLayout" Target="../slideLayouts/slideLayout13.xml"/>
</Relationships>
</file>

<file path=ppt/slides/_rels/slide278.xml.rels><?xml version="1.0" encoding="UTF-8"?>
<Relationships xmlns="http://schemas.openxmlformats.org/package/2006/relationships"><Relationship Id="rId1" Type="http://schemas.openxmlformats.org/officeDocument/2006/relationships/image" Target="../media/image543.png"/><Relationship Id="rId2" Type="http://schemas.openxmlformats.org/officeDocument/2006/relationships/slideLayout" Target="../slideLayouts/slideLayout13.xml"/>
</Relationships>
</file>

<file path=ppt/slides/_rels/slide279.xml.rels><?xml version="1.0" encoding="UTF-8"?>
<Relationships xmlns="http://schemas.openxmlformats.org/package/2006/relationships"><Relationship Id="rId1" Type="http://schemas.openxmlformats.org/officeDocument/2006/relationships/image" Target="../media/image544.png"/><Relationship Id="rId2" Type="http://schemas.openxmlformats.org/officeDocument/2006/relationships/slideLayout" Target="../slideLayouts/slideLayout13.xml"/>
</Relationships>
</file>

<file path=ppt/slides/_rels/slide28.xml.rels><?xml version="1.0" encoding="UTF-8"?>
<Relationships xmlns="http://schemas.openxmlformats.org/package/2006/relationships"><Relationship Id="rId1" Type="http://schemas.openxmlformats.org/officeDocument/2006/relationships/image" Target="../media/image65.png"/><Relationship Id="rId2" Type="http://schemas.openxmlformats.org/officeDocument/2006/relationships/image" Target="../media/image66.png"/><Relationship Id="rId3" Type="http://schemas.openxmlformats.org/officeDocument/2006/relationships/image" Target="../media/image67.png"/><Relationship Id="rId4" Type="http://schemas.openxmlformats.org/officeDocument/2006/relationships/image" Target="../media/image68.png"/><Relationship Id="rId5" Type="http://schemas.openxmlformats.org/officeDocument/2006/relationships/image" Target="../media/image69.png"/><Relationship Id="rId6" Type="http://schemas.openxmlformats.org/officeDocument/2006/relationships/slideLayout" Target="../slideLayouts/slideLayout13.xml"/>
</Relationships>
</file>

<file path=ppt/slides/_rels/slide280.xml.rels><?xml version="1.0" encoding="UTF-8"?>
<Relationships xmlns="http://schemas.openxmlformats.org/package/2006/relationships"><Relationship Id="rId1" Type="http://schemas.openxmlformats.org/officeDocument/2006/relationships/image" Target="../media/image545.png"/><Relationship Id="rId2" Type="http://schemas.openxmlformats.org/officeDocument/2006/relationships/slideLayout" Target="../slideLayouts/slideLayout13.xml"/>
</Relationships>
</file>

<file path=ppt/slides/_rels/slide281.xml.rels><?xml version="1.0" encoding="UTF-8"?>
<Relationships xmlns="http://schemas.openxmlformats.org/package/2006/relationships"><Relationship Id="rId1" Type="http://schemas.openxmlformats.org/officeDocument/2006/relationships/image" Target="../media/image546.png"/><Relationship Id="rId2" Type="http://schemas.openxmlformats.org/officeDocument/2006/relationships/image" Target="../media/image547.png"/><Relationship Id="rId3" Type="http://schemas.openxmlformats.org/officeDocument/2006/relationships/slideLayout" Target="../slideLayouts/slideLayout13.xml"/>
</Relationships>
</file>

<file path=ppt/slides/_rels/slide282.xml.rels><?xml version="1.0" encoding="UTF-8"?>
<Relationships xmlns="http://schemas.openxmlformats.org/package/2006/relationships"><Relationship Id="rId1" Type="http://schemas.openxmlformats.org/officeDocument/2006/relationships/image" Target="../media/image548.png"/><Relationship Id="rId2" Type="http://schemas.openxmlformats.org/officeDocument/2006/relationships/slideLayout" Target="../slideLayouts/slideLayout13.xml"/>
</Relationships>
</file>

<file path=ppt/slides/_rels/slide283.xml.rels><?xml version="1.0" encoding="UTF-8"?>
<Relationships xmlns="http://schemas.openxmlformats.org/package/2006/relationships"><Relationship Id="rId1" Type="http://schemas.openxmlformats.org/officeDocument/2006/relationships/image" Target="../media/image549.png"/><Relationship Id="rId2" Type="http://schemas.openxmlformats.org/officeDocument/2006/relationships/slideLayout" Target="../slideLayouts/slideLayout13.xml"/>
</Relationships>
</file>

<file path=ppt/slides/_rels/slide284.xml.rels><?xml version="1.0" encoding="UTF-8"?>
<Relationships xmlns="http://schemas.openxmlformats.org/package/2006/relationships"><Relationship Id="rId1" Type="http://schemas.openxmlformats.org/officeDocument/2006/relationships/image" Target="../media/image550.png"/><Relationship Id="rId2" Type="http://schemas.openxmlformats.org/officeDocument/2006/relationships/slideLayout" Target="../slideLayouts/slideLayout13.xml"/>
</Relationships>
</file>

<file path=ppt/slides/_rels/slide285.xml.rels><?xml version="1.0" encoding="UTF-8"?>
<Relationships xmlns="http://schemas.openxmlformats.org/package/2006/relationships"><Relationship Id="rId1" Type="http://schemas.openxmlformats.org/officeDocument/2006/relationships/image" Target="../media/image551.png"/><Relationship Id="rId2" Type="http://schemas.openxmlformats.org/officeDocument/2006/relationships/slideLayout" Target="../slideLayouts/slideLayout13.xml"/>
</Relationships>
</file>

<file path=ppt/slides/_rels/slide286.xml.rels><?xml version="1.0" encoding="UTF-8"?>
<Relationships xmlns="http://schemas.openxmlformats.org/package/2006/relationships"><Relationship Id="rId1" Type="http://schemas.openxmlformats.org/officeDocument/2006/relationships/image" Target="../media/image552.png"/><Relationship Id="rId2" Type="http://schemas.openxmlformats.org/officeDocument/2006/relationships/slideLayout" Target="../slideLayouts/slideLayout13.xml"/>
</Relationships>
</file>

<file path=ppt/slides/_rels/slide287.xml.rels><?xml version="1.0" encoding="UTF-8"?>
<Relationships xmlns="http://schemas.openxmlformats.org/package/2006/relationships"><Relationship Id="rId1" Type="http://schemas.openxmlformats.org/officeDocument/2006/relationships/image" Target="../media/image553.png"/><Relationship Id="rId2" Type="http://schemas.openxmlformats.org/officeDocument/2006/relationships/image" Target="../media/image554.png"/><Relationship Id="rId3" Type="http://schemas.openxmlformats.org/officeDocument/2006/relationships/slideLayout" Target="../slideLayouts/slideLayout13.xml"/>
</Relationships>
</file>

<file path=ppt/slides/_rels/slide288.xml.rels><?xml version="1.0" encoding="UTF-8"?>
<Relationships xmlns="http://schemas.openxmlformats.org/package/2006/relationships"><Relationship Id="rId1" Type="http://schemas.openxmlformats.org/officeDocument/2006/relationships/image" Target="../media/image555.png"/><Relationship Id="rId2" Type="http://schemas.openxmlformats.org/officeDocument/2006/relationships/image" Target="../media/image556.png"/><Relationship Id="rId3" Type="http://schemas.openxmlformats.org/officeDocument/2006/relationships/slideLayout" Target="../slideLayouts/slideLayout13.xml"/>
</Relationships>
</file>

<file path=ppt/slides/_rels/slide289.xml.rels><?xml version="1.0" encoding="UTF-8"?>
<Relationships xmlns="http://schemas.openxmlformats.org/package/2006/relationships"><Relationship Id="rId1" Type="http://schemas.openxmlformats.org/officeDocument/2006/relationships/image" Target="../media/image557.png"/><Relationship Id="rId2" Type="http://schemas.openxmlformats.org/officeDocument/2006/relationships/slideLayout" Target="../slideLayouts/slideLayout13.xml"/>
</Relationships>
</file>

<file path=ppt/slides/_rels/slide29.xml.rels><?xml version="1.0" encoding="UTF-8"?>
<Relationships xmlns="http://schemas.openxmlformats.org/package/2006/relationships"><Relationship Id="rId1" Type="http://schemas.openxmlformats.org/officeDocument/2006/relationships/image" Target="../media/image70.png"/><Relationship Id="rId2" Type="http://schemas.openxmlformats.org/officeDocument/2006/relationships/image" Target="../media/image71.png"/><Relationship Id="rId3" Type="http://schemas.openxmlformats.org/officeDocument/2006/relationships/image" Target="../media/image72.png"/><Relationship Id="rId4" Type="http://schemas.openxmlformats.org/officeDocument/2006/relationships/slideLayout" Target="../slideLayouts/slideLayout13.xml"/>
</Relationships>
</file>

<file path=ppt/slides/_rels/slide290.xml.rels><?xml version="1.0" encoding="UTF-8"?>
<Relationships xmlns="http://schemas.openxmlformats.org/package/2006/relationships"><Relationship Id="rId1" Type="http://schemas.openxmlformats.org/officeDocument/2006/relationships/image" Target="../media/image558.png"/><Relationship Id="rId2" Type="http://schemas.openxmlformats.org/officeDocument/2006/relationships/image" Target="../media/image559.png"/><Relationship Id="rId3" Type="http://schemas.openxmlformats.org/officeDocument/2006/relationships/slideLayout" Target="../slideLayouts/slideLayout13.xml"/>
</Relationships>
</file>

<file path=ppt/slides/_rels/slide291.xml.rels><?xml version="1.0" encoding="UTF-8"?>
<Relationships xmlns="http://schemas.openxmlformats.org/package/2006/relationships"><Relationship Id="rId1" Type="http://schemas.openxmlformats.org/officeDocument/2006/relationships/image" Target="../media/image560.png"/><Relationship Id="rId2" Type="http://schemas.openxmlformats.org/officeDocument/2006/relationships/image" Target="../media/image561.png"/><Relationship Id="rId3" Type="http://schemas.openxmlformats.org/officeDocument/2006/relationships/image" Target="../media/image562.png"/><Relationship Id="rId4" Type="http://schemas.openxmlformats.org/officeDocument/2006/relationships/image" Target="../media/image563.png"/><Relationship Id="rId5" Type="http://schemas.openxmlformats.org/officeDocument/2006/relationships/slideLayout" Target="../slideLayouts/slideLayout13.xml"/>
</Relationships>
</file>

<file path=ppt/slides/_rels/slide292.xml.rels><?xml version="1.0" encoding="UTF-8"?>
<Relationships xmlns="http://schemas.openxmlformats.org/package/2006/relationships"><Relationship Id="rId1" Type="http://schemas.openxmlformats.org/officeDocument/2006/relationships/image" Target="../media/image564.png"/><Relationship Id="rId2" Type="http://schemas.openxmlformats.org/officeDocument/2006/relationships/image" Target="../media/image565.png"/><Relationship Id="rId3" Type="http://schemas.openxmlformats.org/officeDocument/2006/relationships/slideLayout" Target="../slideLayouts/slideLayout13.xml"/>
</Relationships>
</file>

<file path=ppt/slides/_rels/slide293.xml.rels><?xml version="1.0" encoding="UTF-8"?>
<Relationships xmlns="http://schemas.openxmlformats.org/package/2006/relationships"><Relationship Id="rId1" Type="http://schemas.openxmlformats.org/officeDocument/2006/relationships/image" Target="../media/image566.png"/><Relationship Id="rId2" Type="http://schemas.openxmlformats.org/officeDocument/2006/relationships/image" Target="../media/image567.png"/><Relationship Id="rId3" Type="http://schemas.openxmlformats.org/officeDocument/2006/relationships/image" Target="../media/image568.png"/><Relationship Id="rId4" Type="http://schemas.openxmlformats.org/officeDocument/2006/relationships/slideLayout" Target="../slideLayouts/slideLayout13.xml"/>
</Relationships>
</file>

<file path=ppt/slides/_rels/slide294.xml.rels><?xml version="1.0" encoding="UTF-8"?>
<Relationships xmlns="http://schemas.openxmlformats.org/package/2006/relationships"><Relationship Id="rId1" Type="http://schemas.openxmlformats.org/officeDocument/2006/relationships/image" Target="../media/image569.png"/><Relationship Id="rId2" Type="http://schemas.openxmlformats.org/officeDocument/2006/relationships/image" Target="../media/image570.png"/><Relationship Id="rId3" Type="http://schemas.openxmlformats.org/officeDocument/2006/relationships/image" Target="../media/image571.png"/><Relationship Id="rId4" Type="http://schemas.openxmlformats.org/officeDocument/2006/relationships/slideLayout" Target="../slideLayouts/slideLayout13.xml"/>
</Relationships>
</file>

<file path=ppt/slides/_rels/slide295.xml.rels><?xml version="1.0" encoding="UTF-8"?>
<Relationships xmlns="http://schemas.openxmlformats.org/package/2006/relationships"><Relationship Id="rId1" Type="http://schemas.openxmlformats.org/officeDocument/2006/relationships/image" Target="../media/image572.png"/><Relationship Id="rId2" Type="http://schemas.openxmlformats.org/officeDocument/2006/relationships/image" Target="../media/image573.png"/><Relationship Id="rId3" Type="http://schemas.openxmlformats.org/officeDocument/2006/relationships/slideLayout" Target="../slideLayouts/slideLayout13.xml"/>
</Relationships>
</file>

<file path=ppt/slides/_rels/slide296.xml.rels><?xml version="1.0" encoding="UTF-8"?>
<Relationships xmlns="http://schemas.openxmlformats.org/package/2006/relationships"><Relationship Id="rId1" Type="http://schemas.openxmlformats.org/officeDocument/2006/relationships/image" Target="../media/image574.png"/><Relationship Id="rId2" Type="http://schemas.openxmlformats.org/officeDocument/2006/relationships/slideLayout" Target="../slideLayouts/slideLayout13.xml"/>
</Relationships>
</file>

<file path=ppt/slides/_rels/slide297.xml.rels><?xml version="1.0" encoding="UTF-8"?>
<Relationships xmlns="http://schemas.openxmlformats.org/package/2006/relationships"><Relationship Id="rId1" Type="http://schemas.openxmlformats.org/officeDocument/2006/relationships/image" Target="../media/image575.png"/><Relationship Id="rId2" Type="http://schemas.openxmlformats.org/officeDocument/2006/relationships/image" Target="../media/image576.png"/><Relationship Id="rId3" Type="http://schemas.openxmlformats.org/officeDocument/2006/relationships/slideLayout" Target="../slideLayouts/slideLayout13.xml"/>
</Relationships>
</file>

<file path=ppt/slides/_rels/slide298.xml.rels><?xml version="1.0" encoding="UTF-8"?>
<Relationships xmlns="http://schemas.openxmlformats.org/package/2006/relationships"><Relationship Id="rId1" Type="http://schemas.openxmlformats.org/officeDocument/2006/relationships/image" Target="../media/image577.png"/><Relationship Id="rId2" Type="http://schemas.openxmlformats.org/officeDocument/2006/relationships/image" Target="../media/image578.png"/><Relationship Id="rId3" Type="http://schemas.openxmlformats.org/officeDocument/2006/relationships/slideLayout" Target="../slideLayouts/slideLayout13.xml"/>
</Relationships>
</file>

<file path=ppt/slides/_rels/slide299.xml.rels><?xml version="1.0" encoding="UTF-8"?>
<Relationships xmlns="http://schemas.openxmlformats.org/package/2006/relationships"><Relationship Id="rId1" Type="http://schemas.openxmlformats.org/officeDocument/2006/relationships/image" Target="../media/image579.png"/><Relationship Id="rId2" Type="http://schemas.openxmlformats.org/officeDocument/2006/relationships/image" Target="../media/image580.png"/><Relationship Id="rId3"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image" Target="../media/image11.png"/><Relationship Id="rId3" Type="http://schemas.openxmlformats.org/officeDocument/2006/relationships/image" Target="../media/image12.png"/><Relationship Id="rId4" Type="http://schemas.openxmlformats.org/officeDocument/2006/relationships/slideLayout" Target="../slideLayouts/slideLayout13.xml"/>
</Relationships>
</file>

<file path=ppt/slides/_rels/slide30.xml.rels><?xml version="1.0" encoding="UTF-8"?>
<Relationships xmlns="http://schemas.openxmlformats.org/package/2006/relationships"><Relationship Id="rId1" Type="http://schemas.openxmlformats.org/officeDocument/2006/relationships/image" Target="../media/image73.png"/><Relationship Id="rId2" Type="http://schemas.openxmlformats.org/officeDocument/2006/relationships/image" Target="../media/image74.png"/><Relationship Id="rId3" Type="http://schemas.openxmlformats.org/officeDocument/2006/relationships/image" Target="../media/image75.png"/><Relationship Id="rId4" Type="http://schemas.openxmlformats.org/officeDocument/2006/relationships/slideLayout" Target="../slideLayouts/slideLayout13.xml"/>
</Relationships>
</file>

<file path=ppt/slides/_rels/slide300.xml.rels><?xml version="1.0" encoding="UTF-8"?>
<Relationships xmlns="http://schemas.openxmlformats.org/package/2006/relationships"><Relationship Id="rId1" Type="http://schemas.openxmlformats.org/officeDocument/2006/relationships/image" Target="../media/image581.png"/><Relationship Id="rId2" Type="http://schemas.openxmlformats.org/officeDocument/2006/relationships/image" Target="../media/image582.png"/><Relationship Id="rId3" Type="http://schemas.openxmlformats.org/officeDocument/2006/relationships/image" Target="../media/image583.png"/><Relationship Id="rId4" Type="http://schemas.openxmlformats.org/officeDocument/2006/relationships/slideLayout" Target="../slideLayouts/slideLayout13.xml"/>
</Relationships>
</file>

<file path=ppt/slides/_rels/slide301.xml.rels><?xml version="1.0" encoding="UTF-8"?>
<Relationships xmlns="http://schemas.openxmlformats.org/package/2006/relationships"><Relationship Id="rId1" Type="http://schemas.openxmlformats.org/officeDocument/2006/relationships/image" Target="../media/image584.png"/><Relationship Id="rId2" Type="http://schemas.openxmlformats.org/officeDocument/2006/relationships/image" Target="../media/image585.png"/><Relationship Id="rId3" Type="http://schemas.openxmlformats.org/officeDocument/2006/relationships/image" Target="../media/image586.png"/><Relationship Id="rId4" Type="http://schemas.openxmlformats.org/officeDocument/2006/relationships/image" Target="../media/image587.png"/><Relationship Id="rId5" Type="http://schemas.openxmlformats.org/officeDocument/2006/relationships/image" Target="../media/image588.png"/><Relationship Id="rId6" Type="http://schemas.openxmlformats.org/officeDocument/2006/relationships/image" Target="../media/image589.png"/><Relationship Id="rId7" Type="http://schemas.openxmlformats.org/officeDocument/2006/relationships/image" Target="../media/image590.png"/><Relationship Id="rId8" Type="http://schemas.openxmlformats.org/officeDocument/2006/relationships/image" Target="../media/image591.png"/><Relationship Id="rId9" Type="http://schemas.openxmlformats.org/officeDocument/2006/relationships/image" Target="../media/image592.png"/><Relationship Id="rId10" Type="http://schemas.openxmlformats.org/officeDocument/2006/relationships/slideLayout" Target="../slideLayouts/slideLayout13.xml"/>
</Relationships>
</file>

<file path=ppt/slides/_rels/slide302.xml.rels><?xml version="1.0" encoding="UTF-8"?>
<Relationships xmlns="http://schemas.openxmlformats.org/package/2006/relationships"><Relationship Id="rId1" Type="http://schemas.openxmlformats.org/officeDocument/2006/relationships/image" Target="../media/image593.png"/><Relationship Id="rId2" Type="http://schemas.openxmlformats.org/officeDocument/2006/relationships/image" Target="../media/image594.png"/><Relationship Id="rId3" Type="http://schemas.openxmlformats.org/officeDocument/2006/relationships/image" Target="../media/image595.png"/><Relationship Id="rId4" Type="http://schemas.openxmlformats.org/officeDocument/2006/relationships/image" Target="../media/image596.png"/><Relationship Id="rId5" Type="http://schemas.openxmlformats.org/officeDocument/2006/relationships/slideLayout" Target="../slideLayouts/slideLayout13.xml"/>
</Relationships>
</file>

<file path=ppt/slides/_rels/slide303.xml.rels><?xml version="1.0" encoding="UTF-8"?>
<Relationships xmlns="http://schemas.openxmlformats.org/package/2006/relationships"><Relationship Id="rId1" Type="http://schemas.openxmlformats.org/officeDocument/2006/relationships/image" Target="../media/image597.png"/><Relationship Id="rId2" Type="http://schemas.openxmlformats.org/officeDocument/2006/relationships/slideLayout" Target="../slideLayouts/slideLayout13.xml"/>
</Relationships>
</file>

<file path=ppt/slides/_rels/slide304.xml.rels><?xml version="1.0" encoding="UTF-8"?>
<Relationships xmlns="http://schemas.openxmlformats.org/package/2006/relationships"><Relationship Id="rId1" Type="http://schemas.openxmlformats.org/officeDocument/2006/relationships/image" Target="../media/image598.png"/><Relationship Id="rId2" Type="http://schemas.openxmlformats.org/officeDocument/2006/relationships/slideLayout" Target="../slideLayouts/slideLayout13.xml"/>
</Relationships>
</file>

<file path=ppt/slides/_rels/slide305.xml.rels><?xml version="1.0" encoding="UTF-8"?>
<Relationships xmlns="http://schemas.openxmlformats.org/package/2006/relationships"><Relationship Id="rId1" Type="http://schemas.openxmlformats.org/officeDocument/2006/relationships/image" Target="../media/image599.png"/><Relationship Id="rId2" Type="http://schemas.openxmlformats.org/officeDocument/2006/relationships/image" Target="../media/image600.png"/><Relationship Id="rId3" Type="http://schemas.openxmlformats.org/officeDocument/2006/relationships/image" Target="../media/image601.png"/><Relationship Id="rId4" Type="http://schemas.openxmlformats.org/officeDocument/2006/relationships/image" Target="../media/image602.png"/><Relationship Id="rId5" Type="http://schemas.openxmlformats.org/officeDocument/2006/relationships/image" Target="../media/image603.png"/><Relationship Id="rId6" Type="http://schemas.openxmlformats.org/officeDocument/2006/relationships/slideLayout" Target="../slideLayouts/slideLayout13.xml"/>
</Relationships>
</file>

<file path=ppt/slides/_rels/slide306.xml.rels><?xml version="1.0" encoding="UTF-8"?>
<Relationships xmlns="http://schemas.openxmlformats.org/package/2006/relationships"><Relationship Id="rId1" Type="http://schemas.openxmlformats.org/officeDocument/2006/relationships/image" Target="../media/image604.png"/><Relationship Id="rId2" Type="http://schemas.openxmlformats.org/officeDocument/2006/relationships/image" Target="../media/image605.png"/><Relationship Id="rId3" Type="http://schemas.openxmlformats.org/officeDocument/2006/relationships/image" Target="../media/image606.png"/><Relationship Id="rId4" Type="http://schemas.openxmlformats.org/officeDocument/2006/relationships/image" Target="../media/image607.png"/><Relationship Id="rId5" Type="http://schemas.openxmlformats.org/officeDocument/2006/relationships/slideLayout" Target="../slideLayouts/slideLayout13.xml"/>
</Relationships>
</file>

<file path=ppt/slides/_rels/slide307.xml.rels><?xml version="1.0" encoding="UTF-8"?>
<Relationships xmlns="http://schemas.openxmlformats.org/package/2006/relationships"><Relationship Id="rId1" Type="http://schemas.openxmlformats.org/officeDocument/2006/relationships/image" Target="../media/image608.png"/><Relationship Id="rId2" Type="http://schemas.openxmlformats.org/officeDocument/2006/relationships/image" Target="../media/image609.png"/><Relationship Id="rId3" Type="http://schemas.openxmlformats.org/officeDocument/2006/relationships/image" Target="../media/image610.png"/><Relationship Id="rId4" Type="http://schemas.openxmlformats.org/officeDocument/2006/relationships/slideLayout" Target="../slideLayouts/slideLayout13.xml"/>
</Relationships>
</file>

<file path=ppt/slides/_rels/slide308.xml.rels><?xml version="1.0" encoding="UTF-8"?>
<Relationships xmlns="http://schemas.openxmlformats.org/package/2006/relationships"><Relationship Id="rId1" Type="http://schemas.openxmlformats.org/officeDocument/2006/relationships/image" Target="../media/image611.png"/><Relationship Id="rId2" Type="http://schemas.openxmlformats.org/officeDocument/2006/relationships/image" Target="../media/image612.png"/><Relationship Id="rId3" Type="http://schemas.openxmlformats.org/officeDocument/2006/relationships/image" Target="../media/image613.png"/><Relationship Id="rId4" Type="http://schemas.openxmlformats.org/officeDocument/2006/relationships/slideLayout" Target="../slideLayouts/slideLayout13.xml"/>
</Relationships>
</file>

<file path=ppt/slides/_rels/slide309.xml.rels><?xml version="1.0" encoding="UTF-8"?>
<Relationships xmlns="http://schemas.openxmlformats.org/package/2006/relationships"><Relationship Id="rId1" Type="http://schemas.openxmlformats.org/officeDocument/2006/relationships/image" Target="../media/image614.png"/><Relationship Id="rId2" Type="http://schemas.openxmlformats.org/officeDocument/2006/relationships/image" Target="../media/image615.png"/><Relationship Id="rId3" Type="http://schemas.openxmlformats.org/officeDocument/2006/relationships/image" Target="../media/image616.png"/><Relationship Id="rId4" Type="http://schemas.openxmlformats.org/officeDocument/2006/relationships/slideLayout" Target="../slideLayouts/slideLayout13.xml"/>
</Relationships>
</file>

<file path=ppt/slides/_rels/slide31.xml.rels><?xml version="1.0" encoding="UTF-8"?>
<Relationships xmlns="http://schemas.openxmlformats.org/package/2006/relationships"><Relationship Id="rId1" Type="http://schemas.openxmlformats.org/officeDocument/2006/relationships/image" Target="../media/image76.png"/><Relationship Id="rId2" Type="http://schemas.openxmlformats.org/officeDocument/2006/relationships/image" Target="../media/image77.png"/><Relationship Id="rId3" Type="http://schemas.openxmlformats.org/officeDocument/2006/relationships/slideLayout" Target="../slideLayouts/slideLayout13.xml"/>
</Relationships>
</file>

<file path=ppt/slides/_rels/slide310.xml.rels><?xml version="1.0" encoding="UTF-8"?>
<Relationships xmlns="http://schemas.openxmlformats.org/package/2006/relationships"><Relationship Id="rId1" Type="http://schemas.openxmlformats.org/officeDocument/2006/relationships/image" Target="../media/image617.png"/><Relationship Id="rId2" Type="http://schemas.openxmlformats.org/officeDocument/2006/relationships/image" Target="../media/image618.png"/><Relationship Id="rId3" Type="http://schemas.openxmlformats.org/officeDocument/2006/relationships/image" Target="../media/image619.png"/><Relationship Id="rId4" Type="http://schemas.openxmlformats.org/officeDocument/2006/relationships/image" Target="../media/image620.png"/><Relationship Id="rId5" Type="http://schemas.openxmlformats.org/officeDocument/2006/relationships/slideLayout" Target="../slideLayouts/slideLayout13.xml"/>
</Relationships>
</file>

<file path=ppt/slides/_rels/slide311.xml.rels><?xml version="1.0" encoding="UTF-8"?>
<Relationships xmlns="http://schemas.openxmlformats.org/package/2006/relationships"><Relationship Id="rId1" Type="http://schemas.openxmlformats.org/officeDocument/2006/relationships/image" Target="../media/image621.png"/><Relationship Id="rId2" Type="http://schemas.openxmlformats.org/officeDocument/2006/relationships/image" Target="../media/image622.png"/><Relationship Id="rId3" Type="http://schemas.openxmlformats.org/officeDocument/2006/relationships/slideLayout" Target="../slideLayouts/slideLayout13.xml"/>
</Relationships>
</file>

<file path=ppt/slides/_rels/slide312.xml.rels><?xml version="1.0" encoding="UTF-8"?>
<Relationships xmlns="http://schemas.openxmlformats.org/package/2006/relationships"><Relationship Id="rId1" Type="http://schemas.openxmlformats.org/officeDocument/2006/relationships/image" Target="../media/image623.png"/><Relationship Id="rId2" Type="http://schemas.openxmlformats.org/officeDocument/2006/relationships/image" Target="../media/image624.png"/><Relationship Id="rId3" Type="http://schemas.openxmlformats.org/officeDocument/2006/relationships/image" Target="../media/image625.png"/><Relationship Id="rId4" Type="http://schemas.openxmlformats.org/officeDocument/2006/relationships/image" Target="../media/image626.png"/><Relationship Id="rId5" Type="http://schemas.openxmlformats.org/officeDocument/2006/relationships/slideLayout" Target="../slideLayouts/slideLayout13.xml"/>
</Relationships>
</file>

<file path=ppt/slides/_rels/slide313.xml.rels><?xml version="1.0" encoding="UTF-8"?>
<Relationships xmlns="http://schemas.openxmlformats.org/package/2006/relationships"><Relationship Id="rId1" Type="http://schemas.openxmlformats.org/officeDocument/2006/relationships/image" Target="../media/image627.png"/><Relationship Id="rId2" Type="http://schemas.openxmlformats.org/officeDocument/2006/relationships/image" Target="../media/image628.png"/><Relationship Id="rId3" Type="http://schemas.openxmlformats.org/officeDocument/2006/relationships/image" Target="../media/image629.png"/><Relationship Id="rId4" Type="http://schemas.openxmlformats.org/officeDocument/2006/relationships/image" Target="../media/image630.png"/><Relationship Id="rId5" Type="http://schemas.openxmlformats.org/officeDocument/2006/relationships/image" Target="../media/image631.png"/><Relationship Id="rId6" Type="http://schemas.openxmlformats.org/officeDocument/2006/relationships/slideLayout" Target="../slideLayouts/slideLayout13.xml"/>
</Relationships>
</file>

<file path=ppt/slides/_rels/slide314.xml.rels><?xml version="1.0" encoding="UTF-8"?>
<Relationships xmlns="http://schemas.openxmlformats.org/package/2006/relationships"><Relationship Id="rId1" Type="http://schemas.openxmlformats.org/officeDocument/2006/relationships/image" Target="../media/image632.png"/><Relationship Id="rId2" Type="http://schemas.openxmlformats.org/officeDocument/2006/relationships/slideLayout" Target="../slideLayouts/slideLayout13.xml"/>
</Relationships>
</file>

<file path=ppt/slides/_rels/slide315.xml.rels><?xml version="1.0" encoding="UTF-8"?>
<Relationships xmlns="http://schemas.openxmlformats.org/package/2006/relationships"><Relationship Id="rId1" Type="http://schemas.openxmlformats.org/officeDocument/2006/relationships/image" Target="../media/image633.png"/><Relationship Id="rId2" Type="http://schemas.openxmlformats.org/officeDocument/2006/relationships/slideLayout" Target="../slideLayouts/slideLayout13.xml"/>
</Relationships>
</file>

<file path=ppt/slides/_rels/slide316.xml.rels><?xml version="1.0" encoding="UTF-8"?>
<Relationships xmlns="http://schemas.openxmlformats.org/package/2006/relationships"><Relationship Id="rId1" Type="http://schemas.openxmlformats.org/officeDocument/2006/relationships/image" Target="../media/image634.png"/><Relationship Id="rId2" Type="http://schemas.openxmlformats.org/officeDocument/2006/relationships/image" Target="../media/image635.png"/><Relationship Id="rId3" Type="http://schemas.openxmlformats.org/officeDocument/2006/relationships/image" Target="../media/image636.png"/><Relationship Id="rId4" Type="http://schemas.openxmlformats.org/officeDocument/2006/relationships/slideLayout" Target="../slideLayouts/slideLayout13.xml"/>
</Relationships>
</file>

<file path=ppt/slides/_rels/slide317.xml.rels><?xml version="1.0" encoding="UTF-8"?>
<Relationships xmlns="http://schemas.openxmlformats.org/package/2006/relationships"><Relationship Id="rId1" Type="http://schemas.openxmlformats.org/officeDocument/2006/relationships/image" Target="../media/image637.png"/><Relationship Id="rId2" Type="http://schemas.openxmlformats.org/officeDocument/2006/relationships/image" Target="../media/image638.png"/><Relationship Id="rId3" Type="http://schemas.openxmlformats.org/officeDocument/2006/relationships/image" Target="../media/image639.png"/><Relationship Id="rId4" Type="http://schemas.openxmlformats.org/officeDocument/2006/relationships/slideLayout" Target="../slideLayouts/slideLayout13.xml"/>
</Relationships>
</file>

<file path=ppt/slides/_rels/slide318.xml.rels><?xml version="1.0" encoding="UTF-8"?>
<Relationships xmlns="http://schemas.openxmlformats.org/package/2006/relationships"><Relationship Id="rId1" Type="http://schemas.openxmlformats.org/officeDocument/2006/relationships/image" Target="../media/image640.png"/><Relationship Id="rId2" Type="http://schemas.openxmlformats.org/officeDocument/2006/relationships/image" Target="../media/image641.png"/><Relationship Id="rId3" Type="http://schemas.openxmlformats.org/officeDocument/2006/relationships/image" Target="../media/image642.png"/><Relationship Id="rId4" Type="http://schemas.openxmlformats.org/officeDocument/2006/relationships/image" Target="../media/image643.png"/><Relationship Id="rId5" Type="http://schemas.openxmlformats.org/officeDocument/2006/relationships/image" Target="../media/image644.png"/><Relationship Id="rId6" Type="http://schemas.openxmlformats.org/officeDocument/2006/relationships/slideLayout" Target="../slideLayouts/slideLayout13.xml"/>
</Relationships>
</file>

<file path=ppt/slides/_rels/slide319.xml.rels><?xml version="1.0" encoding="UTF-8"?>
<Relationships xmlns="http://schemas.openxmlformats.org/package/2006/relationships"><Relationship Id="rId1" Type="http://schemas.openxmlformats.org/officeDocument/2006/relationships/image" Target="../media/image645.png"/><Relationship Id="rId2" Type="http://schemas.openxmlformats.org/officeDocument/2006/relationships/image" Target="../media/image646.png"/><Relationship Id="rId3" Type="http://schemas.openxmlformats.org/officeDocument/2006/relationships/image" Target="../media/image647.png"/><Relationship Id="rId4" Type="http://schemas.openxmlformats.org/officeDocument/2006/relationships/slideLayout" Target="../slideLayouts/slideLayout13.xml"/>
</Relationships>
</file>

<file path=ppt/slides/_rels/slide32.xml.rels><?xml version="1.0" encoding="UTF-8"?>
<Relationships xmlns="http://schemas.openxmlformats.org/package/2006/relationships"><Relationship Id="rId1" Type="http://schemas.openxmlformats.org/officeDocument/2006/relationships/image" Target="../media/image78.png"/><Relationship Id="rId2" Type="http://schemas.openxmlformats.org/officeDocument/2006/relationships/image" Target="../media/image79.png"/><Relationship Id="rId3" Type="http://schemas.openxmlformats.org/officeDocument/2006/relationships/image" Target="../media/image80.png"/><Relationship Id="rId4" Type="http://schemas.openxmlformats.org/officeDocument/2006/relationships/image" Target="../media/image81.png"/><Relationship Id="rId5" Type="http://schemas.openxmlformats.org/officeDocument/2006/relationships/image" Target="../media/image82.png"/><Relationship Id="rId6" Type="http://schemas.openxmlformats.org/officeDocument/2006/relationships/slideLayout" Target="../slideLayouts/slideLayout13.xml"/>
</Relationships>
</file>

<file path=ppt/slides/_rels/slide320.xml.rels><?xml version="1.0" encoding="UTF-8"?>
<Relationships xmlns="http://schemas.openxmlformats.org/package/2006/relationships"><Relationship Id="rId1" Type="http://schemas.openxmlformats.org/officeDocument/2006/relationships/image" Target="../media/image648.png"/><Relationship Id="rId2" Type="http://schemas.openxmlformats.org/officeDocument/2006/relationships/image" Target="../media/image649.png"/><Relationship Id="rId3" Type="http://schemas.openxmlformats.org/officeDocument/2006/relationships/image" Target="../media/image650.png"/><Relationship Id="rId4" Type="http://schemas.openxmlformats.org/officeDocument/2006/relationships/image" Target="../media/image651.png"/><Relationship Id="rId5" Type="http://schemas.openxmlformats.org/officeDocument/2006/relationships/slideLayout" Target="../slideLayouts/slideLayout13.xml"/>
</Relationships>
</file>

<file path=ppt/slides/_rels/slide321.xml.rels><?xml version="1.0" encoding="UTF-8"?>
<Relationships xmlns="http://schemas.openxmlformats.org/package/2006/relationships"><Relationship Id="rId1" Type="http://schemas.openxmlformats.org/officeDocument/2006/relationships/image" Target="../media/image652.png"/><Relationship Id="rId2" Type="http://schemas.openxmlformats.org/officeDocument/2006/relationships/image" Target="../media/image653.png"/><Relationship Id="rId3" Type="http://schemas.openxmlformats.org/officeDocument/2006/relationships/slideLayout" Target="../slideLayouts/slideLayout13.xml"/>
</Relationships>
</file>

<file path=ppt/slides/_rels/slide322.xml.rels><?xml version="1.0" encoding="UTF-8"?>
<Relationships xmlns="http://schemas.openxmlformats.org/package/2006/relationships"><Relationship Id="rId1" Type="http://schemas.openxmlformats.org/officeDocument/2006/relationships/image" Target="../media/image654.png"/><Relationship Id="rId2" Type="http://schemas.openxmlformats.org/officeDocument/2006/relationships/image" Target="../media/image655.png"/><Relationship Id="rId3" Type="http://schemas.openxmlformats.org/officeDocument/2006/relationships/image" Target="../media/image656.png"/><Relationship Id="rId4" Type="http://schemas.openxmlformats.org/officeDocument/2006/relationships/slideLayout" Target="../slideLayouts/slideLayout13.xml"/>
</Relationships>
</file>

<file path=ppt/slides/_rels/slide323.xml.rels><?xml version="1.0" encoding="UTF-8"?>
<Relationships xmlns="http://schemas.openxmlformats.org/package/2006/relationships"><Relationship Id="rId1" Type="http://schemas.openxmlformats.org/officeDocument/2006/relationships/image" Target="../media/image657.png"/><Relationship Id="rId2" Type="http://schemas.openxmlformats.org/officeDocument/2006/relationships/slideLayout" Target="../slideLayouts/slideLayout13.xml"/>
</Relationships>
</file>

<file path=ppt/slides/_rels/slide324.xml.rels><?xml version="1.0" encoding="UTF-8"?>
<Relationships xmlns="http://schemas.openxmlformats.org/package/2006/relationships"><Relationship Id="rId1" Type="http://schemas.openxmlformats.org/officeDocument/2006/relationships/image" Target="../media/image658.png"/><Relationship Id="rId2" Type="http://schemas.openxmlformats.org/officeDocument/2006/relationships/image" Target="../media/image659.png"/><Relationship Id="rId3" Type="http://schemas.openxmlformats.org/officeDocument/2006/relationships/slideLayout" Target="../slideLayouts/slideLayout13.xml"/>
</Relationships>
</file>

<file path=ppt/slides/_rels/slide325.xml.rels><?xml version="1.0" encoding="UTF-8"?>
<Relationships xmlns="http://schemas.openxmlformats.org/package/2006/relationships"><Relationship Id="rId1" Type="http://schemas.openxmlformats.org/officeDocument/2006/relationships/image" Target="../media/image660.png"/><Relationship Id="rId2" Type="http://schemas.openxmlformats.org/officeDocument/2006/relationships/slideLayout" Target="../slideLayouts/slideLayout13.xml"/>
</Relationships>
</file>

<file path=ppt/slides/_rels/slide326.xml.rels><?xml version="1.0" encoding="UTF-8"?>
<Relationships xmlns="http://schemas.openxmlformats.org/package/2006/relationships"><Relationship Id="rId1" Type="http://schemas.openxmlformats.org/officeDocument/2006/relationships/image" Target="../media/image661.png"/><Relationship Id="rId2" Type="http://schemas.openxmlformats.org/officeDocument/2006/relationships/image" Target="../media/image662.png"/><Relationship Id="rId3" Type="http://schemas.openxmlformats.org/officeDocument/2006/relationships/image" Target="../media/image663.png"/><Relationship Id="rId4" Type="http://schemas.openxmlformats.org/officeDocument/2006/relationships/image" Target="../media/image664.png"/><Relationship Id="rId5" Type="http://schemas.openxmlformats.org/officeDocument/2006/relationships/slideLayout" Target="../slideLayouts/slideLayout13.xml"/>
</Relationships>
</file>

<file path=ppt/slides/_rels/slide327.xml.rels><?xml version="1.0" encoding="UTF-8"?>
<Relationships xmlns="http://schemas.openxmlformats.org/package/2006/relationships"><Relationship Id="rId1" Type="http://schemas.openxmlformats.org/officeDocument/2006/relationships/image" Target="../media/image665.png"/><Relationship Id="rId2" Type="http://schemas.openxmlformats.org/officeDocument/2006/relationships/image" Target="../media/image666.png"/><Relationship Id="rId3" Type="http://schemas.openxmlformats.org/officeDocument/2006/relationships/image" Target="../media/image667.png"/><Relationship Id="rId4" Type="http://schemas.openxmlformats.org/officeDocument/2006/relationships/image" Target="../media/image668.png"/><Relationship Id="rId5" Type="http://schemas.openxmlformats.org/officeDocument/2006/relationships/image" Target="../media/image669.png"/><Relationship Id="rId6" Type="http://schemas.openxmlformats.org/officeDocument/2006/relationships/image" Target="../media/image670.png"/><Relationship Id="rId7" Type="http://schemas.openxmlformats.org/officeDocument/2006/relationships/image" Target="../media/image671.png"/><Relationship Id="rId8" Type="http://schemas.openxmlformats.org/officeDocument/2006/relationships/slideLayout" Target="../slideLayouts/slideLayout13.xml"/>
</Relationships>
</file>

<file path=ppt/slides/_rels/slide328.xml.rels><?xml version="1.0" encoding="UTF-8"?>
<Relationships xmlns="http://schemas.openxmlformats.org/package/2006/relationships"><Relationship Id="rId1" Type="http://schemas.openxmlformats.org/officeDocument/2006/relationships/image" Target="../media/image672.png"/><Relationship Id="rId2" Type="http://schemas.openxmlformats.org/officeDocument/2006/relationships/slideLayout" Target="../slideLayouts/slideLayout13.xml"/>
</Relationships>
</file>

<file path=ppt/slides/_rels/slide329.xml.rels><?xml version="1.0" encoding="UTF-8"?>
<Relationships xmlns="http://schemas.openxmlformats.org/package/2006/relationships"><Relationship Id="rId1" Type="http://schemas.openxmlformats.org/officeDocument/2006/relationships/image" Target="../media/image673.png"/><Relationship Id="rId2" Type="http://schemas.openxmlformats.org/officeDocument/2006/relationships/image" Target="../media/image674.png"/><Relationship Id="rId3" Type="http://schemas.openxmlformats.org/officeDocument/2006/relationships/image" Target="../media/image675.png"/><Relationship Id="rId4" Type="http://schemas.openxmlformats.org/officeDocument/2006/relationships/image" Target="../media/image676.png"/><Relationship Id="rId5" Type="http://schemas.openxmlformats.org/officeDocument/2006/relationships/slideLayout" Target="../slideLayouts/slideLayout13.xml"/>
</Relationships>
</file>

<file path=ppt/slides/_rels/slide33.xml.rels><?xml version="1.0" encoding="UTF-8"?>
<Relationships xmlns="http://schemas.openxmlformats.org/package/2006/relationships"><Relationship Id="rId1" Type="http://schemas.openxmlformats.org/officeDocument/2006/relationships/image" Target="../media/image83.png"/><Relationship Id="rId2" Type="http://schemas.openxmlformats.org/officeDocument/2006/relationships/slideLayout" Target="../slideLayouts/slideLayout13.xml"/>
</Relationships>
</file>

<file path=ppt/slides/_rels/slide330.xml.rels><?xml version="1.0" encoding="UTF-8"?>
<Relationships xmlns="http://schemas.openxmlformats.org/package/2006/relationships"><Relationship Id="rId1" Type="http://schemas.openxmlformats.org/officeDocument/2006/relationships/image" Target="../media/image677.png"/><Relationship Id="rId2" Type="http://schemas.openxmlformats.org/officeDocument/2006/relationships/slideLayout" Target="../slideLayouts/slideLayout13.xml"/>
</Relationships>
</file>

<file path=ppt/slides/_rels/slide331.xml.rels><?xml version="1.0" encoding="UTF-8"?>
<Relationships xmlns="http://schemas.openxmlformats.org/package/2006/relationships"><Relationship Id="rId1" Type="http://schemas.openxmlformats.org/officeDocument/2006/relationships/image" Target="../media/image678.png"/><Relationship Id="rId2" Type="http://schemas.openxmlformats.org/officeDocument/2006/relationships/image" Target="../media/image679.png"/><Relationship Id="rId3" Type="http://schemas.openxmlformats.org/officeDocument/2006/relationships/image" Target="../media/image680.png"/><Relationship Id="rId4" Type="http://schemas.openxmlformats.org/officeDocument/2006/relationships/image" Target="../media/image681.png"/><Relationship Id="rId5" Type="http://schemas.openxmlformats.org/officeDocument/2006/relationships/slideLayout" Target="../slideLayouts/slideLayout13.xml"/>
</Relationships>
</file>

<file path=ppt/slides/_rels/slide332.xml.rels><?xml version="1.0" encoding="UTF-8"?>
<Relationships xmlns="http://schemas.openxmlformats.org/package/2006/relationships"><Relationship Id="rId1" Type="http://schemas.openxmlformats.org/officeDocument/2006/relationships/image" Target="../media/image682.png"/><Relationship Id="rId2" Type="http://schemas.openxmlformats.org/officeDocument/2006/relationships/image" Target="../media/image683.png"/><Relationship Id="rId3" Type="http://schemas.openxmlformats.org/officeDocument/2006/relationships/slideLayout" Target="../slideLayouts/slideLayout13.xml"/>
</Relationships>
</file>

<file path=ppt/slides/_rels/slide333.xml.rels><?xml version="1.0" encoding="UTF-8"?>
<Relationships xmlns="http://schemas.openxmlformats.org/package/2006/relationships"><Relationship Id="rId1" Type="http://schemas.openxmlformats.org/officeDocument/2006/relationships/image" Target="../media/image684.png"/><Relationship Id="rId2" Type="http://schemas.openxmlformats.org/officeDocument/2006/relationships/slideLayout" Target="../slideLayouts/slideLayout13.xml"/>
</Relationships>
</file>

<file path=ppt/slides/_rels/slide334.xml.rels><?xml version="1.0" encoding="UTF-8"?>
<Relationships xmlns="http://schemas.openxmlformats.org/package/2006/relationships"><Relationship Id="rId1" Type="http://schemas.openxmlformats.org/officeDocument/2006/relationships/image" Target="../media/image685.png"/><Relationship Id="rId2" Type="http://schemas.openxmlformats.org/officeDocument/2006/relationships/slideLayout" Target="../slideLayouts/slideLayout13.xml"/>
</Relationships>
</file>

<file path=ppt/slides/_rels/slide335.xml.rels><?xml version="1.0" encoding="UTF-8"?>
<Relationships xmlns="http://schemas.openxmlformats.org/package/2006/relationships"><Relationship Id="rId1" Type="http://schemas.openxmlformats.org/officeDocument/2006/relationships/image" Target="../media/image686.png"/><Relationship Id="rId2" Type="http://schemas.openxmlformats.org/officeDocument/2006/relationships/image" Target="../media/image687.png"/><Relationship Id="rId3" Type="http://schemas.openxmlformats.org/officeDocument/2006/relationships/image" Target="../media/image688.png"/><Relationship Id="rId4" Type="http://schemas.openxmlformats.org/officeDocument/2006/relationships/slideLayout" Target="../slideLayouts/slideLayout13.xml"/>
</Relationships>
</file>

<file path=ppt/slides/_rels/slide336.xml.rels><?xml version="1.0" encoding="UTF-8"?>
<Relationships xmlns="http://schemas.openxmlformats.org/package/2006/relationships"><Relationship Id="rId1" Type="http://schemas.openxmlformats.org/officeDocument/2006/relationships/image" Target="../media/image689.png"/><Relationship Id="rId2" Type="http://schemas.openxmlformats.org/officeDocument/2006/relationships/slideLayout" Target="../slideLayouts/slideLayout13.xml"/>
</Relationships>
</file>

<file path=ppt/slides/_rels/slide337.xml.rels><?xml version="1.0" encoding="UTF-8"?>
<Relationships xmlns="http://schemas.openxmlformats.org/package/2006/relationships"><Relationship Id="rId1" Type="http://schemas.openxmlformats.org/officeDocument/2006/relationships/image" Target="../media/image690.png"/><Relationship Id="rId2" Type="http://schemas.openxmlformats.org/officeDocument/2006/relationships/image" Target="../media/image691.png"/><Relationship Id="rId3" Type="http://schemas.openxmlformats.org/officeDocument/2006/relationships/slideLayout" Target="../slideLayouts/slideLayout13.xml"/>
</Relationships>
</file>

<file path=ppt/slides/_rels/slide338.xml.rels><?xml version="1.0" encoding="UTF-8"?>
<Relationships xmlns="http://schemas.openxmlformats.org/package/2006/relationships"><Relationship Id="rId1" Type="http://schemas.openxmlformats.org/officeDocument/2006/relationships/image" Target="../media/image692.png"/><Relationship Id="rId2" Type="http://schemas.openxmlformats.org/officeDocument/2006/relationships/slideLayout" Target="../slideLayouts/slideLayout13.xml"/>
</Relationships>
</file>

<file path=ppt/slides/_rels/slide339.xml.rels><?xml version="1.0" encoding="UTF-8"?>
<Relationships xmlns="http://schemas.openxmlformats.org/package/2006/relationships"><Relationship Id="rId1" Type="http://schemas.openxmlformats.org/officeDocument/2006/relationships/image" Target="../media/image693.png"/><Relationship Id="rId2" Type="http://schemas.openxmlformats.org/officeDocument/2006/relationships/slideLayout" Target="../slideLayouts/slideLayout13.xml"/>
</Relationships>
</file>

<file path=ppt/slides/_rels/slide34.xml.rels><?xml version="1.0" encoding="UTF-8"?>
<Relationships xmlns="http://schemas.openxmlformats.org/package/2006/relationships"><Relationship Id="rId1" Type="http://schemas.openxmlformats.org/officeDocument/2006/relationships/image" Target="../media/image84.png"/><Relationship Id="rId2" Type="http://schemas.openxmlformats.org/officeDocument/2006/relationships/image" Target="../media/image85.png"/><Relationship Id="rId3" Type="http://schemas.openxmlformats.org/officeDocument/2006/relationships/slideLayout" Target="../slideLayouts/slideLayout13.xml"/>
</Relationships>
</file>

<file path=ppt/slides/_rels/slide340.xml.rels><?xml version="1.0" encoding="UTF-8"?>
<Relationships xmlns="http://schemas.openxmlformats.org/package/2006/relationships"><Relationship Id="rId1" Type="http://schemas.openxmlformats.org/officeDocument/2006/relationships/image" Target="../media/image694.png"/><Relationship Id="rId2" Type="http://schemas.openxmlformats.org/officeDocument/2006/relationships/slideLayout" Target="../slideLayouts/slideLayout13.xml"/>
</Relationships>
</file>

<file path=ppt/slides/_rels/slide341.xml.rels><?xml version="1.0" encoding="UTF-8"?>
<Relationships xmlns="http://schemas.openxmlformats.org/package/2006/relationships"><Relationship Id="rId1" Type="http://schemas.openxmlformats.org/officeDocument/2006/relationships/image" Target="../media/image695.png"/><Relationship Id="rId2" Type="http://schemas.openxmlformats.org/officeDocument/2006/relationships/slideLayout" Target="../slideLayouts/slideLayout13.xml"/>
</Relationships>
</file>

<file path=ppt/slides/_rels/slide342.xml.rels><?xml version="1.0" encoding="UTF-8"?>
<Relationships xmlns="http://schemas.openxmlformats.org/package/2006/relationships"><Relationship Id="rId1" Type="http://schemas.openxmlformats.org/officeDocument/2006/relationships/image" Target="../media/image696.png"/><Relationship Id="rId2" Type="http://schemas.openxmlformats.org/officeDocument/2006/relationships/slideLayout" Target="../slideLayouts/slideLayout13.xml"/>
</Relationships>
</file>

<file path=ppt/slides/_rels/slide343.xml.rels><?xml version="1.0" encoding="UTF-8"?>
<Relationships xmlns="http://schemas.openxmlformats.org/package/2006/relationships"><Relationship Id="rId1" Type="http://schemas.openxmlformats.org/officeDocument/2006/relationships/image" Target="../media/image697.png"/><Relationship Id="rId2" Type="http://schemas.openxmlformats.org/officeDocument/2006/relationships/slideLayout" Target="../slideLayouts/slideLayout13.xml"/>
</Relationships>
</file>

<file path=ppt/slides/_rels/slide344.xml.rels><?xml version="1.0" encoding="UTF-8"?>
<Relationships xmlns="http://schemas.openxmlformats.org/package/2006/relationships"><Relationship Id="rId1" Type="http://schemas.openxmlformats.org/officeDocument/2006/relationships/image" Target="../media/image698.png"/><Relationship Id="rId2" Type="http://schemas.openxmlformats.org/officeDocument/2006/relationships/slideLayout" Target="../slideLayouts/slideLayout13.xml"/>
</Relationships>
</file>

<file path=ppt/slides/_rels/slide345.xml.rels><?xml version="1.0" encoding="UTF-8"?>
<Relationships xmlns="http://schemas.openxmlformats.org/package/2006/relationships"><Relationship Id="rId1" Type="http://schemas.openxmlformats.org/officeDocument/2006/relationships/image" Target="../media/image699.png"/><Relationship Id="rId2" Type="http://schemas.openxmlformats.org/officeDocument/2006/relationships/image" Target="../media/image700.png"/><Relationship Id="rId3" Type="http://schemas.openxmlformats.org/officeDocument/2006/relationships/image" Target="../media/image701.png"/><Relationship Id="rId4" Type="http://schemas.openxmlformats.org/officeDocument/2006/relationships/slideLayout" Target="../slideLayouts/slideLayout13.xml"/>
</Relationships>
</file>

<file path=ppt/slides/_rels/slide346.xml.rels><?xml version="1.0" encoding="UTF-8"?>
<Relationships xmlns="http://schemas.openxmlformats.org/package/2006/relationships"><Relationship Id="rId1" Type="http://schemas.openxmlformats.org/officeDocument/2006/relationships/image" Target="../media/image702.png"/><Relationship Id="rId2" Type="http://schemas.openxmlformats.org/officeDocument/2006/relationships/image" Target="../media/image703.png"/><Relationship Id="rId3" Type="http://schemas.openxmlformats.org/officeDocument/2006/relationships/slideLayout" Target="../slideLayouts/slideLayout13.xml"/>
</Relationships>
</file>

<file path=ppt/slides/_rels/slide347.xml.rels><?xml version="1.0" encoding="UTF-8"?>
<Relationships xmlns="http://schemas.openxmlformats.org/package/2006/relationships"><Relationship Id="rId1" Type="http://schemas.openxmlformats.org/officeDocument/2006/relationships/image" Target="../media/image704.png"/><Relationship Id="rId2" Type="http://schemas.openxmlformats.org/officeDocument/2006/relationships/slideLayout" Target="../slideLayouts/slideLayout13.xml"/>
</Relationships>
</file>

<file path=ppt/slides/_rels/slide348.xml.rels><?xml version="1.0" encoding="UTF-8"?>
<Relationships xmlns="http://schemas.openxmlformats.org/package/2006/relationships"><Relationship Id="rId1" Type="http://schemas.openxmlformats.org/officeDocument/2006/relationships/image" Target="../media/image705.png"/><Relationship Id="rId2" Type="http://schemas.openxmlformats.org/officeDocument/2006/relationships/image" Target="../media/image706.png"/><Relationship Id="rId3" Type="http://schemas.openxmlformats.org/officeDocument/2006/relationships/image" Target="../media/image707.png"/><Relationship Id="rId4" Type="http://schemas.openxmlformats.org/officeDocument/2006/relationships/image" Target="../media/image708.png"/><Relationship Id="rId5" Type="http://schemas.openxmlformats.org/officeDocument/2006/relationships/image" Target="../media/image709.png"/><Relationship Id="rId6" Type="http://schemas.openxmlformats.org/officeDocument/2006/relationships/image" Target="../media/image710.png"/><Relationship Id="rId7" Type="http://schemas.openxmlformats.org/officeDocument/2006/relationships/image" Target="../media/image711.png"/><Relationship Id="rId8" Type="http://schemas.openxmlformats.org/officeDocument/2006/relationships/slideLayout" Target="../slideLayouts/slideLayout13.xml"/>
</Relationships>
</file>

<file path=ppt/slides/_rels/slide349.xml.rels><?xml version="1.0" encoding="UTF-8"?>
<Relationships xmlns="http://schemas.openxmlformats.org/package/2006/relationships"><Relationship Id="rId1" Type="http://schemas.openxmlformats.org/officeDocument/2006/relationships/image" Target="../media/image712.png"/><Relationship Id="rId2" Type="http://schemas.openxmlformats.org/officeDocument/2006/relationships/slideLayout" Target="../slideLayouts/slideLayout13.xml"/>
</Relationships>
</file>

<file path=ppt/slides/_rels/slide35.xml.rels><?xml version="1.0" encoding="UTF-8"?>
<Relationships xmlns="http://schemas.openxmlformats.org/package/2006/relationships"><Relationship Id="rId1" Type="http://schemas.openxmlformats.org/officeDocument/2006/relationships/image" Target="../media/image86.png"/><Relationship Id="rId2" Type="http://schemas.openxmlformats.org/officeDocument/2006/relationships/image" Target="../media/image87.png"/><Relationship Id="rId3" Type="http://schemas.openxmlformats.org/officeDocument/2006/relationships/image" Target="../media/image88.png"/><Relationship Id="rId4" Type="http://schemas.openxmlformats.org/officeDocument/2006/relationships/image" Target="../media/image89.png"/><Relationship Id="rId5" Type="http://schemas.openxmlformats.org/officeDocument/2006/relationships/slideLayout" Target="../slideLayouts/slideLayout13.xml"/>
</Relationships>
</file>

<file path=ppt/slides/_rels/slide350.xml.rels><?xml version="1.0" encoding="UTF-8"?>
<Relationships xmlns="http://schemas.openxmlformats.org/package/2006/relationships"><Relationship Id="rId1" Type="http://schemas.openxmlformats.org/officeDocument/2006/relationships/image" Target="../media/image713.png"/><Relationship Id="rId2" Type="http://schemas.openxmlformats.org/officeDocument/2006/relationships/slideLayout" Target="../slideLayouts/slideLayout13.xml"/>
</Relationships>
</file>

<file path=ppt/slides/_rels/slide351.xml.rels><?xml version="1.0" encoding="UTF-8"?>
<Relationships xmlns="http://schemas.openxmlformats.org/package/2006/relationships"><Relationship Id="rId1" Type="http://schemas.openxmlformats.org/officeDocument/2006/relationships/image" Target="../media/image714.png"/><Relationship Id="rId2" Type="http://schemas.openxmlformats.org/officeDocument/2006/relationships/image" Target="../media/image715.png"/><Relationship Id="rId3" Type="http://schemas.openxmlformats.org/officeDocument/2006/relationships/slideLayout" Target="../slideLayouts/slideLayout13.xml"/>
</Relationships>
</file>

<file path=ppt/slides/_rels/slide352.xml.rels><?xml version="1.0" encoding="UTF-8"?>
<Relationships xmlns="http://schemas.openxmlformats.org/package/2006/relationships"><Relationship Id="rId1" Type="http://schemas.openxmlformats.org/officeDocument/2006/relationships/image" Target="../media/image716.png"/><Relationship Id="rId2" Type="http://schemas.openxmlformats.org/officeDocument/2006/relationships/image" Target="../media/image717.png"/><Relationship Id="rId3" Type="http://schemas.openxmlformats.org/officeDocument/2006/relationships/image" Target="../media/image718.png"/><Relationship Id="rId4" Type="http://schemas.openxmlformats.org/officeDocument/2006/relationships/image" Target="../media/image719.png"/><Relationship Id="rId5" Type="http://schemas.openxmlformats.org/officeDocument/2006/relationships/slideLayout" Target="../slideLayouts/slideLayout13.xml"/>
</Relationships>
</file>

<file path=ppt/slides/_rels/slide353.xml.rels><?xml version="1.0" encoding="UTF-8"?>
<Relationships xmlns="http://schemas.openxmlformats.org/package/2006/relationships"><Relationship Id="rId1" Type="http://schemas.openxmlformats.org/officeDocument/2006/relationships/image" Target="../media/image720.png"/><Relationship Id="rId2" Type="http://schemas.openxmlformats.org/officeDocument/2006/relationships/image" Target="../media/image721.png"/><Relationship Id="rId3" Type="http://schemas.openxmlformats.org/officeDocument/2006/relationships/image" Target="../media/image722.png"/><Relationship Id="rId4" Type="http://schemas.openxmlformats.org/officeDocument/2006/relationships/slideLayout" Target="../slideLayouts/slideLayout13.xml"/>
</Relationships>
</file>

<file path=ppt/slides/_rels/slide354.xml.rels><?xml version="1.0" encoding="UTF-8"?>
<Relationships xmlns="http://schemas.openxmlformats.org/package/2006/relationships"><Relationship Id="rId1" Type="http://schemas.openxmlformats.org/officeDocument/2006/relationships/image" Target="../media/image723.png"/><Relationship Id="rId2" Type="http://schemas.openxmlformats.org/officeDocument/2006/relationships/slideLayout" Target="../slideLayouts/slideLayout13.xml"/>
</Relationships>
</file>

<file path=ppt/slides/_rels/slide355.xml.rels><?xml version="1.0" encoding="UTF-8"?>
<Relationships xmlns="http://schemas.openxmlformats.org/package/2006/relationships"><Relationship Id="rId1" Type="http://schemas.openxmlformats.org/officeDocument/2006/relationships/image" Target="../media/image724.png"/><Relationship Id="rId2" Type="http://schemas.openxmlformats.org/officeDocument/2006/relationships/image" Target="../media/image725.png"/><Relationship Id="rId3" Type="http://schemas.openxmlformats.org/officeDocument/2006/relationships/slideLayout" Target="../slideLayouts/slideLayout13.xml"/>
</Relationships>
</file>

<file path=ppt/slides/_rels/slide356.xml.rels><?xml version="1.0" encoding="UTF-8"?>
<Relationships xmlns="http://schemas.openxmlformats.org/package/2006/relationships"><Relationship Id="rId1" Type="http://schemas.openxmlformats.org/officeDocument/2006/relationships/image" Target="../media/image726.png"/><Relationship Id="rId2" Type="http://schemas.openxmlformats.org/officeDocument/2006/relationships/slideLayout" Target="../slideLayouts/slideLayout13.xml"/>
</Relationships>
</file>

<file path=ppt/slides/_rels/slide357.xml.rels><?xml version="1.0" encoding="UTF-8"?>
<Relationships xmlns="http://schemas.openxmlformats.org/package/2006/relationships"><Relationship Id="rId1" Type="http://schemas.openxmlformats.org/officeDocument/2006/relationships/image" Target="../media/image727.png"/><Relationship Id="rId2" Type="http://schemas.openxmlformats.org/officeDocument/2006/relationships/image" Target="../media/image728.png"/><Relationship Id="rId3" Type="http://schemas.openxmlformats.org/officeDocument/2006/relationships/image" Target="../media/image729.png"/><Relationship Id="rId4" Type="http://schemas.openxmlformats.org/officeDocument/2006/relationships/slideLayout" Target="../slideLayouts/slideLayout13.xml"/>
</Relationships>
</file>

<file path=ppt/slides/_rels/slide358.xml.rels><?xml version="1.0" encoding="UTF-8"?>
<Relationships xmlns="http://schemas.openxmlformats.org/package/2006/relationships"><Relationship Id="rId1" Type="http://schemas.openxmlformats.org/officeDocument/2006/relationships/image" Target="../media/image730.png"/><Relationship Id="rId2" Type="http://schemas.openxmlformats.org/officeDocument/2006/relationships/image" Target="../media/image731.png"/><Relationship Id="rId3" Type="http://schemas.openxmlformats.org/officeDocument/2006/relationships/slideLayout" Target="../slideLayouts/slideLayout13.xml"/>
</Relationships>
</file>

<file path=ppt/slides/_rels/slide359.xml.rels><?xml version="1.0" encoding="UTF-8"?>
<Relationships xmlns="http://schemas.openxmlformats.org/package/2006/relationships"><Relationship Id="rId1" Type="http://schemas.openxmlformats.org/officeDocument/2006/relationships/image" Target="../media/image732.png"/><Relationship Id="rId2" Type="http://schemas.openxmlformats.org/officeDocument/2006/relationships/slideLayout" Target="../slideLayouts/slideLayout13.xml"/>
</Relationships>
</file>

<file path=ppt/slides/_rels/slide36.xml.rels><?xml version="1.0" encoding="UTF-8"?>
<Relationships xmlns="http://schemas.openxmlformats.org/package/2006/relationships"><Relationship Id="rId1" Type="http://schemas.openxmlformats.org/officeDocument/2006/relationships/image" Target="../media/image90.png"/><Relationship Id="rId2" Type="http://schemas.openxmlformats.org/officeDocument/2006/relationships/slideLayout" Target="../slideLayouts/slideLayout13.xml"/>
</Relationships>
</file>

<file path=ppt/slides/_rels/slide360.xml.rels><?xml version="1.0" encoding="UTF-8"?>
<Relationships xmlns="http://schemas.openxmlformats.org/package/2006/relationships"><Relationship Id="rId1" Type="http://schemas.openxmlformats.org/officeDocument/2006/relationships/image" Target="../media/image733.png"/><Relationship Id="rId2" Type="http://schemas.openxmlformats.org/officeDocument/2006/relationships/image" Target="../media/image734.png"/><Relationship Id="rId3" Type="http://schemas.openxmlformats.org/officeDocument/2006/relationships/image" Target="../media/image735.png"/><Relationship Id="rId4" Type="http://schemas.openxmlformats.org/officeDocument/2006/relationships/slideLayout" Target="../slideLayouts/slideLayout13.xml"/>
</Relationships>
</file>

<file path=ppt/slides/_rels/slide361.xml.rels><?xml version="1.0" encoding="UTF-8"?>
<Relationships xmlns="http://schemas.openxmlformats.org/package/2006/relationships"><Relationship Id="rId1" Type="http://schemas.openxmlformats.org/officeDocument/2006/relationships/image" Target="../media/image736.png"/><Relationship Id="rId2" Type="http://schemas.openxmlformats.org/officeDocument/2006/relationships/slideLayout" Target="../slideLayouts/slideLayout13.xml"/>
</Relationships>
</file>

<file path=ppt/slides/_rels/slide362.xml.rels><?xml version="1.0" encoding="UTF-8"?>
<Relationships xmlns="http://schemas.openxmlformats.org/package/2006/relationships"><Relationship Id="rId1" Type="http://schemas.openxmlformats.org/officeDocument/2006/relationships/image" Target="../media/image737.png"/><Relationship Id="rId2" Type="http://schemas.openxmlformats.org/officeDocument/2006/relationships/slideLayout" Target="../slideLayouts/slideLayout13.xml"/>
</Relationships>
</file>

<file path=ppt/slides/_rels/slide363.xml.rels><?xml version="1.0" encoding="UTF-8"?>
<Relationships xmlns="http://schemas.openxmlformats.org/package/2006/relationships"><Relationship Id="rId1" Type="http://schemas.openxmlformats.org/officeDocument/2006/relationships/image" Target="../media/image738.png"/><Relationship Id="rId2" Type="http://schemas.openxmlformats.org/officeDocument/2006/relationships/slideLayout" Target="../slideLayouts/slideLayout13.xml"/>
</Relationships>
</file>

<file path=ppt/slides/_rels/slide364.xml.rels><?xml version="1.0" encoding="UTF-8"?>
<Relationships xmlns="http://schemas.openxmlformats.org/package/2006/relationships"><Relationship Id="rId1" Type="http://schemas.openxmlformats.org/officeDocument/2006/relationships/image" Target="../media/image739.png"/><Relationship Id="rId2" Type="http://schemas.openxmlformats.org/officeDocument/2006/relationships/slideLayout" Target="../slideLayouts/slideLayout13.xml"/>
</Relationships>
</file>

<file path=ppt/slides/_rels/slide365.xml.rels><?xml version="1.0" encoding="UTF-8"?>
<Relationships xmlns="http://schemas.openxmlformats.org/package/2006/relationships"><Relationship Id="rId1" Type="http://schemas.openxmlformats.org/officeDocument/2006/relationships/image" Target="../media/image740.png"/><Relationship Id="rId2" Type="http://schemas.openxmlformats.org/officeDocument/2006/relationships/slideLayout" Target="../slideLayouts/slideLayout13.xml"/>
</Relationships>
</file>

<file path=ppt/slides/_rels/slide366.xml.rels><?xml version="1.0" encoding="UTF-8"?>
<Relationships xmlns="http://schemas.openxmlformats.org/package/2006/relationships"><Relationship Id="rId1" Type="http://schemas.openxmlformats.org/officeDocument/2006/relationships/image" Target="../media/image741.png"/><Relationship Id="rId2" Type="http://schemas.openxmlformats.org/officeDocument/2006/relationships/image" Target="../media/image742.png"/><Relationship Id="rId3" Type="http://schemas.openxmlformats.org/officeDocument/2006/relationships/slideLayout" Target="../slideLayouts/slideLayout13.xml"/>
</Relationships>
</file>

<file path=ppt/slides/_rels/slide367.xml.rels><?xml version="1.0" encoding="UTF-8"?>
<Relationships xmlns="http://schemas.openxmlformats.org/package/2006/relationships"><Relationship Id="rId1" Type="http://schemas.openxmlformats.org/officeDocument/2006/relationships/image" Target="../media/image743.png"/><Relationship Id="rId2" Type="http://schemas.openxmlformats.org/officeDocument/2006/relationships/image" Target="../media/image744.png"/><Relationship Id="rId3" Type="http://schemas.openxmlformats.org/officeDocument/2006/relationships/slideLayout" Target="../slideLayouts/slideLayout13.xml"/>
</Relationships>
</file>

<file path=ppt/slides/_rels/slide368.xml.rels><?xml version="1.0" encoding="UTF-8"?>
<Relationships xmlns="http://schemas.openxmlformats.org/package/2006/relationships"><Relationship Id="rId1" Type="http://schemas.openxmlformats.org/officeDocument/2006/relationships/image" Target="../media/image745.png"/><Relationship Id="rId2" Type="http://schemas.openxmlformats.org/officeDocument/2006/relationships/slideLayout" Target="../slideLayouts/slideLayout13.xml"/>
</Relationships>
</file>

<file path=ppt/slides/_rels/slide369.xml.rels><?xml version="1.0" encoding="UTF-8"?>
<Relationships xmlns="http://schemas.openxmlformats.org/package/2006/relationships"><Relationship Id="rId1" Type="http://schemas.openxmlformats.org/officeDocument/2006/relationships/image" Target="../media/image746.png"/><Relationship Id="rId2" Type="http://schemas.openxmlformats.org/officeDocument/2006/relationships/slideLayout" Target="../slideLayouts/slideLayout13.xml"/>
</Relationships>
</file>

<file path=ppt/slides/_rels/slide37.xml.rels><?xml version="1.0" encoding="UTF-8"?>
<Relationships xmlns="http://schemas.openxmlformats.org/package/2006/relationships"><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slideLayout" Target="../slideLayouts/slideLayout13.xml"/>
</Relationships>
</file>

<file path=ppt/slides/_rels/slide370.xml.rels><?xml version="1.0" encoding="UTF-8"?>
<Relationships xmlns="http://schemas.openxmlformats.org/package/2006/relationships"><Relationship Id="rId1" Type="http://schemas.openxmlformats.org/officeDocument/2006/relationships/image" Target="../media/image747.png"/><Relationship Id="rId2" Type="http://schemas.openxmlformats.org/officeDocument/2006/relationships/image" Target="../media/image748.png"/><Relationship Id="rId3" Type="http://schemas.openxmlformats.org/officeDocument/2006/relationships/image" Target="../media/image749.png"/><Relationship Id="rId4" Type="http://schemas.openxmlformats.org/officeDocument/2006/relationships/slideLayout" Target="../slideLayouts/slideLayout13.xml"/>
</Relationships>
</file>

<file path=ppt/slides/_rels/slide371.xml.rels><?xml version="1.0" encoding="UTF-8"?>
<Relationships xmlns="http://schemas.openxmlformats.org/package/2006/relationships"><Relationship Id="rId1" Type="http://schemas.openxmlformats.org/officeDocument/2006/relationships/image" Target="../media/image750.png"/><Relationship Id="rId2" Type="http://schemas.openxmlformats.org/officeDocument/2006/relationships/image" Target="../media/image751.png"/><Relationship Id="rId3" Type="http://schemas.openxmlformats.org/officeDocument/2006/relationships/image" Target="../media/image752.png"/><Relationship Id="rId4" Type="http://schemas.openxmlformats.org/officeDocument/2006/relationships/slideLayout" Target="../slideLayouts/slideLayout13.xml"/>
</Relationships>
</file>

<file path=ppt/slides/_rels/slide372.xml.rels><?xml version="1.0" encoding="UTF-8"?>
<Relationships xmlns="http://schemas.openxmlformats.org/package/2006/relationships"><Relationship Id="rId1" Type="http://schemas.openxmlformats.org/officeDocument/2006/relationships/image" Target="../media/image753.png"/><Relationship Id="rId2" Type="http://schemas.openxmlformats.org/officeDocument/2006/relationships/slideLayout" Target="../slideLayouts/slideLayout13.xml"/>
</Relationships>
</file>

<file path=ppt/slides/_rels/slide373.xml.rels><?xml version="1.0" encoding="UTF-8"?>
<Relationships xmlns="http://schemas.openxmlformats.org/package/2006/relationships"><Relationship Id="rId1" Type="http://schemas.openxmlformats.org/officeDocument/2006/relationships/image" Target="../media/image754.png"/><Relationship Id="rId2" Type="http://schemas.openxmlformats.org/officeDocument/2006/relationships/image" Target="../media/image755.png"/><Relationship Id="rId3" Type="http://schemas.openxmlformats.org/officeDocument/2006/relationships/slideLayout" Target="../slideLayouts/slideLayout13.xml"/>
</Relationships>
</file>

<file path=ppt/slides/_rels/slide374.xml.rels><?xml version="1.0" encoding="UTF-8"?>
<Relationships xmlns="http://schemas.openxmlformats.org/package/2006/relationships"><Relationship Id="rId1" Type="http://schemas.openxmlformats.org/officeDocument/2006/relationships/image" Target="../media/image756.png"/><Relationship Id="rId2" Type="http://schemas.openxmlformats.org/officeDocument/2006/relationships/image" Target="../media/image757.png"/><Relationship Id="rId3" Type="http://schemas.openxmlformats.org/officeDocument/2006/relationships/image" Target="../media/image758.png"/><Relationship Id="rId4" Type="http://schemas.openxmlformats.org/officeDocument/2006/relationships/image" Target="../media/image759.png"/><Relationship Id="rId5" Type="http://schemas.openxmlformats.org/officeDocument/2006/relationships/slideLayout" Target="../slideLayouts/slideLayout13.xml"/>
</Relationships>
</file>

<file path=ppt/slides/_rels/slide375.xml.rels><?xml version="1.0" encoding="UTF-8"?>
<Relationships xmlns="http://schemas.openxmlformats.org/package/2006/relationships"><Relationship Id="rId1" Type="http://schemas.openxmlformats.org/officeDocument/2006/relationships/image" Target="../media/image760.png"/><Relationship Id="rId2" Type="http://schemas.openxmlformats.org/officeDocument/2006/relationships/image" Target="../media/image761.png"/><Relationship Id="rId3" Type="http://schemas.openxmlformats.org/officeDocument/2006/relationships/image" Target="../media/image762.png"/><Relationship Id="rId4" Type="http://schemas.openxmlformats.org/officeDocument/2006/relationships/image" Target="../media/image763.png"/><Relationship Id="rId5" Type="http://schemas.openxmlformats.org/officeDocument/2006/relationships/slideLayout" Target="../slideLayouts/slideLayout13.xml"/>
</Relationships>
</file>

<file path=ppt/slides/_rels/slide376.xml.rels><?xml version="1.0" encoding="UTF-8"?>
<Relationships xmlns="http://schemas.openxmlformats.org/package/2006/relationships"><Relationship Id="rId1" Type="http://schemas.openxmlformats.org/officeDocument/2006/relationships/image" Target="../media/image764.png"/><Relationship Id="rId2" Type="http://schemas.openxmlformats.org/officeDocument/2006/relationships/image" Target="../media/image765.png"/><Relationship Id="rId3" Type="http://schemas.openxmlformats.org/officeDocument/2006/relationships/slideLayout" Target="../slideLayouts/slideLayout13.xml"/>
</Relationships>
</file>

<file path=ppt/slides/_rels/slide377.xml.rels><?xml version="1.0" encoding="UTF-8"?>
<Relationships xmlns="http://schemas.openxmlformats.org/package/2006/relationships"><Relationship Id="rId1" Type="http://schemas.openxmlformats.org/officeDocument/2006/relationships/image" Target="../media/image766.png"/><Relationship Id="rId2" Type="http://schemas.openxmlformats.org/officeDocument/2006/relationships/image" Target="../media/image767.png"/><Relationship Id="rId3" Type="http://schemas.openxmlformats.org/officeDocument/2006/relationships/slideLayout" Target="../slideLayouts/slideLayout13.xml"/>
</Relationships>
</file>

<file path=ppt/slides/_rels/slide378.xml.rels><?xml version="1.0" encoding="UTF-8"?>
<Relationships xmlns="http://schemas.openxmlformats.org/package/2006/relationships"><Relationship Id="rId1" Type="http://schemas.openxmlformats.org/officeDocument/2006/relationships/image" Target="../media/image768.png"/><Relationship Id="rId2" Type="http://schemas.openxmlformats.org/officeDocument/2006/relationships/slideLayout" Target="../slideLayouts/slideLayout13.xml"/>
</Relationships>
</file>

<file path=ppt/slides/_rels/slide379.xml.rels><?xml version="1.0" encoding="UTF-8"?>
<Relationships xmlns="http://schemas.openxmlformats.org/package/2006/relationships"><Relationship Id="rId1" Type="http://schemas.openxmlformats.org/officeDocument/2006/relationships/image" Target="../media/image769.png"/><Relationship Id="rId2" Type="http://schemas.openxmlformats.org/officeDocument/2006/relationships/slideLayout" Target="../slideLayouts/slideLayout13.xml"/>
</Relationships>
</file>

<file path=ppt/slides/_rels/slide38.xml.rels><?xml version="1.0" encoding="UTF-8"?>
<Relationships xmlns="http://schemas.openxmlformats.org/package/2006/relationships"><Relationship Id="rId1" Type="http://schemas.openxmlformats.org/officeDocument/2006/relationships/image" Target="../media/image93.png"/><Relationship Id="rId2" Type="http://schemas.openxmlformats.org/officeDocument/2006/relationships/image" Target="../media/image94.png"/><Relationship Id="rId3" Type="http://schemas.openxmlformats.org/officeDocument/2006/relationships/image" Target="../media/image95.png"/><Relationship Id="rId4" Type="http://schemas.openxmlformats.org/officeDocument/2006/relationships/slideLayout" Target="../slideLayouts/slideLayout13.xml"/>
</Relationships>
</file>

<file path=ppt/slides/_rels/slide380.xml.rels><?xml version="1.0" encoding="UTF-8"?>
<Relationships xmlns="http://schemas.openxmlformats.org/package/2006/relationships"><Relationship Id="rId1" Type="http://schemas.openxmlformats.org/officeDocument/2006/relationships/image" Target="../media/image770.png"/><Relationship Id="rId2" Type="http://schemas.openxmlformats.org/officeDocument/2006/relationships/slideLayout" Target="../slideLayouts/slideLayout13.xml"/>
</Relationships>
</file>

<file path=ppt/slides/_rels/slide381.xml.rels><?xml version="1.0" encoding="UTF-8"?>
<Relationships xmlns="http://schemas.openxmlformats.org/package/2006/relationships"><Relationship Id="rId1" Type="http://schemas.openxmlformats.org/officeDocument/2006/relationships/image" Target="../media/image771.png"/><Relationship Id="rId2" Type="http://schemas.openxmlformats.org/officeDocument/2006/relationships/image" Target="../media/image772.png"/><Relationship Id="rId3" Type="http://schemas.openxmlformats.org/officeDocument/2006/relationships/slideLayout" Target="../slideLayouts/slideLayout13.xml"/>
</Relationships>
</file>

<file path=ppt/slides/_rels/slide382.xml.rels><?xml version="1.0" encoding="UTF-8"?>
<Relationships xmlns="http://schemas.openxmlformats.org/package/2006/relationships"><Relationship Id="rId1" Type="http://schemas.openxmlformats.org/officeDocument/2006/relationships/image" Target="../media/image773.png"/><Relationship Id="rId2" Type="http://schemas.openxmlformats.org/officeDocument/2006/relationships/image" Target="../media/image774.png"/><Relationship Id="rId3" Type="http://schemas.openxmlformats.org/officeDocument/2006/relationships/slideLayout" Target="../slideLayouts/slideLayout13.xml"/>
</Relationships>
</file>

<file path=ppt/slides/_rels/slide383.xml.rels><?xml version="1.0" encoding="UTF-8"?>
<Relationships xmlns="http://schemas.openxmlformats.org/package/2006/relationships"><Relationship Id="rId1" Type="http://schemas.openxmlformats.org/officeDocument/2006/relationships/image" Target="../media/image775.png"/><Relationship Id="rId2" Type="http://schemas.openxmlformats.org/officeDocument/2006/relationships/image" Target="../media/image776.png"/><Relationship Id="rId3" Type="http://schemas.openxmlformats.org/officeDocument/2006/relationships/slideLayout" Target="../slideLayouts/slideLayout13.xml"/>
</Relationships>
</file>

<file path=ppt/slides/_rels/slide384.xml.rels><?xml version="1.0" encoding="UTF-8"?>
<Relationships xmlns="http://schemas.openxmlformats.org/package/2006/relationships"><Relationship Id="rId1" Type="http://schemas.openxmlformats.org/officeDocument/2006/relationships/image" Target="../media/image777.png"/><Relationship Id="rId2" Type="http://schemas.openxmlformats.org/officeDocument/2006/relationships/image" Target="../media/image778.png"/><Relationship Id="rId3" Type="http://schemas.openxmlformats.org/officeDocument/2006/relationships/image" Target="../media/image779.png"/><Relationship Id="rId4" Type="http://schemas.openxmlformats.org/officeDocument/2006/relationships/image" Target="../media/image780.png"/><Relationship Id="rId5" Type="http://schemas.openxmlformats.org/officeDocument/2006/relationships/slideLayout" Target="../slideLayouts/slideLayout13.xml"/>
</Relationships>
</file>

<file path=ppt/slides/_rels/slide385.xml.rels><?xml version="1.0" encoding="UTF-8"?>
<Relationships xmlns="http://schemas.openxmlformats.org/package/2006/relationships"><Relationship Id="rId1" Type="http://schemas.openxmlformats.org/officeDocument/2006/relationships/image" Target="../media/image781.png"/><Relationship Id="rId2" Type="http://schemas.openxmlformats.org/officeDocument/2006/relationships/image" Target="../media/image782.png"/><Relationship Id="rId3" Type="http://schemas.openxmlformats.org/officeDocument/2006/relationships/slideLayout" Target="../slideLayouts/slideLayout13.xml"/>
</Relationships>
</file>

<file path=ppt/slides/_rels/slide386.xml.rels><?xml version="1.0" encoding="UTF-8"?>
<Relationships xmlns="http://schemas.openxmlformats.org/package/2006/relationships"><Relationship Id="rId1" Type="http://schemas.openxmlformats.org/officeDocument/2006/relationships/image" Target="../media/image783.png"/><Relationship Id="rId2" Type="http://schemas.openxmlformats.org/officeDocument/2006/relationships/image" Target="../media/image784.png"/><Relationship Id="rId3" Type="http://schemas.openxmlformats.org/officeDocument/2006/relationships/slideLayout" Target="../slideLayouts/slideLayout13.xml"/>
</Relationships>
</file>

<file path=ppt/slides/_rels/slide38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9.xml.rels><?xml version="1.0" encoding="UTF-8"?>
<Relationships xmlns="http://schemas.openxmlformats.org/package/2006/relationships"><Relationship Id="rId1" Type="http://schemas.openxmlformats.org/officeDocument/2006/relationships/image" Target="../media/image96.png"/><Relationship Id="rId2" Type="http://schemas.openxmlformats.org/officeDocument/2006/relationships/image" Target="../media/image97.png"/><Relationship Id="rId3"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13.xml"/>
</Relationships>
</file>

<file path=ppt/slides/_rels/slide40.xml.rels><?xml version="1.0" encoding="UTF-8"?>
<Relationships xmlns="http://schemas.openxmlformats.org/package/2006/relationships"><Relationship Id="rId1" Type="http://schemas.openxmlformats.org/officeDocument/2006/relationships/image" Target="../media/image98.png"/><Relationship Id="rId2" Type="http://schemas.openxmlformats.org/officeDocument/2006/relationships/image" Target="../media/image99.png"/><Relationship Id="rId3" Type="http://schemas.openxmlformats.org/officeDocument/2006/relationships/slideLayout" Target="../slideLayouts/slideLayout13.xml"/>
</Relationships>
</file>

<file path=ppt/slides/_rels/slide41.xml.rels><?xml version="1.0" encoding="UTF-8"?>
<Relationships xmlns="http://schemas.openxmlformats.org/package/2006/relationships"><Relationship Id="rId1" Type="http://schemas.openxmlformats.org/officeDocument/2006/relationships/image" Target="../media/image100.png"/><Relationship Id="rId2" Type="http://schemas.openxmlformats.org/officeDocument/2006/relationships/slideLayout" Target="../slideLayouts/slideLayout13.xml"/>
</Relationships>
</file>

<file path=ppt/slides/_rels/slide42.xml.rels><?xml version="1.0" encoding="UTF-8"?>
<Relationships xmlns="http://schemas.openxmlformats.org/package/2006/relationships"><Relationship Id="rId1" Type="http://schemas.openxmlformats.org/officeDocument/2006/relationships/image" Target="../media/image101.png"/><Relationship Id="rId2" Type="http://schemas.openxmlformats.org/officeDocument/2006/relationships/image" Target="../media/image102.png"/><Relationship Id="rId3" Type="http://schemas.openxmlformats.org/officeDocument/2006/relationships/slideLayout" Target="../slideLayouts/slideLayout13.xml"/>
</Relationships>
</file>

<file path=ppt/slides/_rels/slide43.xml.rels><?xml version="1.0" encoding="UTF-8"?>
<Relationships xmlns="http://schemas.openxmlformats.org/package/2006/relationships"><Relationship Id="rId1" Type="http://schemas.openxmlformats.org/officeDocument/2006/relationships/image" Target="../media/image103.png"/><Relationship Id="rId2" Type="http://schemas.openxmlformats.org/officeDocument/2006/relationships/image" Target="../media/image104.png"/><Relationship Id="rId3" Type="http://schemas.openxmlformats.org/officeDocument/2006/relationships/slideLayout" Target="../slideLayouts/slideLayout13.xml"/>
</Relationships>
</file>

<file path=ppt/slides/_rels/slide44.xml.rels><?xml version="1.0" encoding="UTF-8"?>
<Relationships xmlns="http://schemas.openxmlformats.org/package/2006/relationships"><Relationship Id="rId1" Type="http://schemas.openxmlformats.org/officeDocument/2006/relationships/image" Target="../media/image105.png"/><Relationship Id="rId2" Type="http://schemas.openxmlformats.org/officeDocument/2006/relationships/image" Target="../media/image106.png"/><Relationship Id="rId3" Type="http://schemas.openxmlformats.org/officeDocument/2006/relationships/slideLayout" Target="../slideLayouts/slideLayout13.xml"/>
</Relationships>
</file>

<file path=ppt/slides/_rels/slide45.xml.rels><?xml version="1.0" encoding="UTF-8"?>
<Relationships xmlns="http://schemas.openxmlformats.org/package/2006/relationships"><Relationship Id="rId1" Type="http://schemas.openxmlformats.org/officeDocument/2006/relationships/image" Target="../media/image107.png"/><Relationship Id="rId2" Type="http://schemas.openxmlformats.org/officeDocument/2006/relationships/image" Target="../media/image108.png"/><Relationship Id="rId3" Type="http://schemas.openxmlformats.org/officeDocument/2006/relationships/image" Target="../media/image109.png"/><Relationship Id="rId4" Type="http://schemas.openxmlformats.org/officeDocument/2006/relationships/image" Target="../media/image110.png"/><Relationship Id="rId5" Type="http://schemas.openxmlformats.org/officeDocument/2006/relationships/image" Target="../media/image111.png"/><Relationship Id="rId6" Type="http://schemas.openxmlformats.org/officeDocument/2006/relationships/slideLayout" Target="../slideLayouts/slideLayout13.xml"/>
</Relationships>
</file>

<file path=ppt/slides/_rels/slide46.xml.rels><?xml version="1.0" encoding="UTF-8"?>
<Relationships xmlns="http://schemas.openxmlformats.org/package/2006/relationships"><Relationship Id="rId1" Type="http://schemas.openxmlformats.org/officeDocument/2006/relationships/image" Target="../media/image112.png"/><Relationship Id="rId2" Type="http://schemas.openxmlformats.org/officeDocument/2006/relationships/image" Target="../media/image113.png"/><Relationship Id="rId3" Type="http://schemas.openxmlformats.org/officeDocument/2006/relationships/image" Target="../media/image114.png"/><Relationship Id="rId4" Type="http://schemas.openxmlformats.org/officeDocument/2006/relationships/slideLayout" Target="../slideLayouts/slideLayout13.xml"/>
</Relationships>
</file>

<file path=ppt/slides/_rels/slide47.xml.rels><?xml version="1.0" encoding="UTF-8"?>
<Relationships xmlns="http://schemas.openxmlformats.org/package/2006/relationships"><Relationship Id="rId1" Type="http://schemas.openxmlformats.org/officeDocument/2006/relationships/image" Target="../media/image115.png"/><Relationship Id="rId2" Type="http://schemas.openxmlformats.org/officeDocument/2006/relationships/image" Target="../media/image116.png"/><Relationship Id="rId3" Type="http://schemas.openxmlformats.org/officeDocument/2006/relationships/slideLayout" Target="../slideLayouts/slideLayout13.xml"/>
</Relationships>
</file>

<file path=ppt/slides/_rels/slide48.xml.rels><?xml version="1.0" encoding="UTF-8"?>
<Relationships xmlns="http://schemas.openxmlformats.org/package/2006/relationships"><Relationship Id="rId1" Type="http://schemas.openxmlformats.org/officeDocument/2006/relationships/image" Target="../media/image117.png"/><Relationship Id="rId2" Type="http://schemas.openxmlformats.org/officeDocument/2006/relationships/image" Target="../media/image118.png"/><Relationship Id="rId3" Type="http://schemas.openxmlformats.org/officeDocument/2006/relationships/image" Target="../media/image119.png"/><Relationship Id="rId4" Type="http://schemas.openxmlformats.org/officeDocument/2006/relationships/slideLayout" Target="../slideLayouts/slideLayout13.xml"/>
</Relationships>
</file>

<file path=ppt/slides/_rels/slide49.xml.rels><?xml version="1.0" encoding="UTF-8"?>
<Relationships xmlns="http://schemas.openxmlformats.org/package/2006/relationships"><Relationship Id="rId1" Type="http://schemas.openxmlformats.org/officeDocument/2006/relationships/image" Target="../media/image120.png"/><Relationship Id="rId2" Type="http://schemas.openxmlformats.org/officeDocument/2006/relationships/image" Target="../media/image121.png"/><Relationship Id="rId3" Type="http://schemas.openxmlformats.org/officeDocument/2006/relationships/image" Target="../media/image122.png"/><Relationship Id="rId4" Type="http://schemas.openxmlformats.org/officeDocument/2006/relationships/slideLayout" Target="../slideLayouts/slideLayout13.xml"/>
</Relationships>
</file>

<file path=ppt/slides/_rels/slide5.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image" Target="../media/image15.png"/><Relationship Id="rId3" Type="http://schemas.openxmlformats.org/officeDocument/2006/relationships/slideLayout" Target="../slideLayouts/slideLayout13.xml"/>
</Relationships>
</file>

<file path=ppt/slides/_rels/slide50.xml.rels><?xml version="1.0" encoding="UTF-8"?>
<Relationships xmlns="http://schemas.openxmlformats.org/package/2006/relationships"><Relationship Id="rId1" Type="http://schemas.openxmlformats.org/officeDocument/2006/relationships/image" Target="../media/image123.png"/><Relationship Id="rId2" Type="http://schemas.openxmlformats.org/officeDocument/2006/relationships/image" Target="../media/image124.png"/><Relationship Id="rId3" Type="http://schemas.openxmlformats.org/officeDocument/2006/relationships/slideLayout" Target="../slideLayouts/slideLayout13.xml"/>
</Relationships>
</file>

<file path=ppt/slides/_rels/slide51.xml.rels><?xml version="1.0" encoding="UTF-8"?>
<Relationships xmlns="http://schemas.openxmlformats.org/package/2006/relationships"><Relationship Id="rId1" Type="http://schemas.openxmlformats.org/officeDocument/2006/relationships/image" Target="../media/image125.png"/><Relationship Id="rId2" Type="http://schemas.openxmlformats.org/officeDocument/2006/relationships/image" Target="../media/image126.png"/><Relationship Id="rId3" Type="http://schemas.openxmlformats.org/officeDocument/2006/relationships/image" Target="../media/image127.png"/><Relationship Id="rId4" Type="http://schemas.openxmlformats.org/officeDocument/2006/relationships/slideLayout" Target="../slideLayouts/slideLayout13.xml"/>
</Relationships>
</file>

<file path=ppt/slides/_rels/slide52.xml.rels><?xml version="1.0" encoding="UTF-8"?>
<Relationships xmlns="http://schemas.openxmlformats.org/package/2006/relationships"><Relationship Id="rId1" Type="http://schemas.openxmlformats.org/officeDocument/2006/relationships/image" Target="../media/image128.png"/><Relationship Id="rId2" Type="http://schemas.openxmlformats.org/officeDocument/2006/relationships/image" Target="../media/image129.png"/><Relationship Id="rId3" Type="http://schemas.openxmlformats.org/officeDocument/2006/relationships/slideLayout" Target="../slideLayouts/slideLayout13.xml"/>
</Relationships>
</file>

<file path=ppt/slides/_rels/slide53.xml.rels><?xml version="1.0" encoding="UTF-8"?>
<Relationships xmlns="http://schemas.openxmlformats.org/package/2006/relationships"><Relationship Id="rId1" Type="http://schemas.openxmlformats.org/officeDocument/2006/relationships/image" Target="../media/image130.png"/><Relationship Id="rId2" Type="http://schemas.openxmlformats.org/officeDocument/2006/relationships/image" Target="../media/image131.png"/><Relationship Id="rId3" Type="http://schemas.openxmlformats.org/officeDocument/2006/relationships/image" Target="../media/image132.png"/><Relationship Id="rId4" Type="http://schemas.openxmlformats.org/officeDocument/2006/relationships/image" Target="../media/image133.png"/><Relationship Id="rId5" Type="http://schemas.openxmlformats.org/officeDocument/2006/relationships/slideLayout" Target="../slideLayouts/slideLayout13.xml"/>
</Relationships>
</file>

<file path=ppt/slides/_rels/slide54.xml.rels><?xml version="1.0" encoding="UTF-8"?>
<Relationships xmlns="http://schemas.openxmlformats.org/package/2006/relationships"><Relationship Id="rId1" Type="http://schemas.openxmlformats.org/officeDocument/2006/relationships/image" Target="../media/image134.png"/><Relationship Id="rId2" Type="http://schemas.openxmlformats.org/officeDocument/2006/relationships/image" Target="../media/image135.png"/><Relationship Id="rId3" Type="http://schemas.openxmlformats.org/officeDocument/2006/relationships/image" Target="../media/image136.png"/><Relationship Id="rId4" Type="http://schemas.openxmlformats.org/officeDocument/2006/relationships/image" Target="../media/image137.png"/><Relationship Id="rId5" Type="http://schemas.openxmlformats.org/officeDocument/2006/relationships/slideLayout" Target="../slideLayouts/slideLayout13.xml"/>
</Relationships>
</file>

<file path=ppt/slides/_rels/slide55.xml.rels><?xml version="1.0" encoding="UTF-8"?>
<Relationships xmlns="http://schemas.openxmlformats.org/package/2006/relationships"><Relationship Id="rId1" Type="http://schemas.openxmlformats.org/officeDocument/2006/relationships/image" Target="../media/image138.png"/><Relationship Id="rId2" Type="http://schemas.openxmlformats.org/officeDocument/2006/relationships/image" Target="../media/image139.png"/><Relationship Id="rId3" Type="http://schemas.openxmlformats.org/officeDocument/2006/relationships/slideLayout" Target="../slideLayouts/slideLayout13.xml"/>
</Relationships>
</file>

<file path=ppt/slides/_rels/slide56.xml.rels><?xml version="1.0" encoding="UTF-8"?>
<Relationships xmlns="http://schemas.openxmlformats.org/package/2006/relationships"><Relationship Id="rId1" Type="http://schemas.openxmlformats.org/officeDocument/2006/relationships/image" Target="../media/image140.png"/><Relationship Id="rId2" Type="http://schemas.openxmlformats.org/officeDocument/2006/relationships/image" Target="../media/image141.png"/><Relationship Id="rId3" Type="http://schemas.openxmlformats.org/officeDocument/2006/relationships/slideLayout" Target="../slideLayouts/slideLayout13.xml"/>
</Relationships>
</file>

<file path=ppt/slides/_rels/slide57.xml.rels><?xml version="1.0" encoding="UTF-8"?>
<Relationships xmlns="http://schemas.openxmlformats.org/package/2006/relationships"><Relationship Id="rId1" Type="http://schemas.openxmlformats.org/officeDocument/2006/relationships/image" Target="../media/image142.png"/><Relationship Id="rId2" Type="http://schemas.openxmlformats.org/officeDocument/2006/relationships/image" Target="../media/image143.png"/><Relationship Id="rId3" Type="http://schemas.openxmlformats.org/officeDocument/2006/relationships/image" Target="../media/image144.png"/><Relationship Id="rId4" Type="http://schemas.openxmlformats.org/officeDocument/2006/relationships/image" Target="../media/image145.png"/><Relationship Id="rId5" Type="http://schemas.openxmlformats.org/officeDocument/2006/relationships/slideLayout" Target="../slideLayouts/slideLayout13.xml"/>
</Relationships>
</file>

<file path=ppt/slides/_rels/slide58.xml.rels><?xml version="1.0" encoding="UTF-8"?>
<Relationships xmlns="http://schemas.openxmlformats.org/package/2006/relationships"><Relationship Id="rId1" Type="http://schemas.openxmlformats.org/officeDocument/2006/relationships/image" Target="../media/image146.png"/><Relationship Id="rId2" Type="http://schemas.openxmlformats.org/officeDocument/2006/relationships/image" Target="../media/image147.png"/><Relationship Id="rId3" Type="http://schemas.openxmlformats.org/officeDocument/2006/relationships/slideLayout" Target="../slideLayouts/slideLayout13.xml"/>
</Relationships>
</file>

<file path=ppt/slides/_rels/slide59.xml.rels><?xml version="1.0" encoding="UTF-8"?>
<Relationships xmlns="http://schemas.openxmlformats.org/package/2006/relationships"><Relationship Id="rId1" Type="http://schemas.openxmlformats.org/officeDocument/2006/relationships/image" Target="../media/image148.png"/><Relationship Id="rId2" Type="http://schemas.openxmlformats.org/officeDocument/2006/relationships/slideLayout" Target="../slideLayouts/slideLayout13.xml"/>
</Relationships>
</file>

<file path=ppt/slides/_rels/slide6.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slideLayout" Target="../slideLayouts/slideLayout13.xml"/>
</Relationships>
</file>

<file path=ppt/slides/_rels/slide60.xml.rels><?xml version="1.0" encoding="UTF-8"?>
<Relationships xmlns="http://schemas.openxmlformats.org/package/2006/relationships"><Relationship Id="rId1" Type="http://schemas.openxmlformats.org/officeDocument/2006/relationships/image" Target="../media/image149.png"/><Relationship Id="rId2" Type="http://schemas.openxmlformats.org/officeDocument/2006/relationships/image" Target="../media/image150.png"/><Relationship Id="rId3" Type="http://schemas.openxmlformats.org/officeDocument/2006/relationships/image" Target="../media/image151.png"/><Relationship Id="rId4" Type="http://schemas.openxmlformats.org/officeDocument/2006/relationships/image" Target="../media/image152.png"/><Relationship Id="rId5" Type="http://schemas.openxmlformats.org/officeDocument/2006/relationships/image" Target="../media/image153.png"/><Relationship Id="rId6" Type="http://schemas.openxmlformats.org/officeDocument/2006/relationships/image" Target="../media/image154.png"/><Relationship Id="rId7" Type="http://schemas.openxmlformats.org/officeDocument/2006/relationships/slideLayout" Target="../slideLayouts/slideLayout13.xml"/>
</Relationships>
</file>

<file path=ppt/slides/_rels/slide61.xml.rels><?xml version="1.0" encoding="UTF-8"?>
<Relationships xmlns="http://schemas.openxmlformats.org/package/2006/relationships"><Relationship Id="rId1" Type="http://schemas.openxmlformats.org/officeDocument/2006/relationships/image" Target="../media/image155.png"/><Relationship Id="rId2" Type="http://schemas.openxmlformats.org/officeDocument/2006/relationships/slideLayout" Target="../slideLayouts/slideLayout13.xml"/>
</Relationships>
</file>

<file path=ppt/slides/_rels/slide62.xml.rels><?xml version="1.0" encoding="UTF-8"?>
<Relationships xmlns="http://schemas.openxmlformats.org/package/2006/relationships"><Relationship Id="rId1" Type="http://schemas.openxmlformats.org/officeDocument/2006/relationships/image" Target="../media/image156.png"/><Relationship Id="rId2" Type="http://schemas.openxmlformats.org/officeDocument/2006/relationships/image" Target="../media/image157.png"/><Relationship Id="rId3" Type="http://schemas.openxmlformats.org/officeDocument/2006/relationships/image" Target="../media/image158.png"/><Relationship Id="rId4" Type="http://schemas.openxmlformats.org/officeDocument/2006/relationships/image" Target="../media/image159.png"/><Relationship Id="rId5" Type="http://schemas.openxmlformats.org/officeDocument/2006/relationships/image" Target="../media/image160.png"/><Relationship Id="rId6" Type="http://schemas.openxmlformats.org/officeDocument/2006/relationships/slideLayout" Target="../slideLayouts/slideLayout13.xml"/>
</Relationships>
</file>

<file path=ppt/slides/_rels/slide63.xml.rels><?xml version="1.0" encoding="UTF-8"?>
<Relationships xmlns="http://schemas.openxmlformats.org/package/2006/relationships"><Relationship Id="rId1" Type="http://schemas.openxmlformats.org/officeDocument/2006/relationships/image" Target="../media/image161.png"/><Relationship Id="rId2" Type="http://schemas.openxmlformats.org/officeDocument/2006/relationships/image" Target="../media/image162.png"/><Relationship Id="rId3" Type="http://schemas.openxmlformats.org/officeDocument/2006/relationships/image" Target="../media/image163.png"/><Relationship Id="rId4" Type="http://schemas.openxmlformats.org/officeDocument/2006/relationships/slideLayout" Target="../slideLayouts/slideLayout13.xml"/>
</Relationships>
</file>

<file path=ppt/slides/_rels/slide64.xml.rels><?xml version="1.0" encoding="UTF-8"?>
<Relationships xmlns="http://schemas.openxmlformats.org/package/2006/relationships"><Relationship Id="rId1" Type="http://schemas.openxmlformats.org/officeDocument/2006/relationships/image" Target="../media/image164.png"/><Relationship Id="rId2" Type="http://schemas.openxmlformats.org/officeDocument/2006/relationships/slideLayout" Target="../slideLayouts/slideLayout13.xml"/>
</Relationships>
</file>

<file path=ppt/slides/_rels/slide65.xml.rels><?xml version="1.0" encoding="UTF-8"?>
<Relationships xmlns="http://schemas.openxmlformats.org/package/2006/relationships"><Relationship Id="rId1" Type="http://schemas.openxmlformats.org/officeDocument/2006/relationships/image" Target="../media/image165.png"/><Relationship Id="rId2" Type="http://schemas.openxmlformats.org/officeDocument/2006/relationships/image" Target="../media/image166.png"/><Relationship Id="rId3" Type="http://schemas.openxmlformats.org/officeDocument/2006/relationships/slideLayout" Target="../slideLayouts/slideLayout13.xml"/>
</Relationships>
</file>

<file path=ppt/slides/_rels/slide66.xml.rels><?xml version="1.0" encoding="UTF-8"?>
<Relationships xmlns="http://schemas.openxmlformats.org/package/2006/relationships"><Relationship Id="rId1" Type="http://schemas.openxmlformats.org/officeDocument/2006/relationships/image" Target="../media/image167.png"/><Relationship Id="rId2" Type="http://schemas.openxmlformats.org/officeDocument/2006/relationships/slideLayout" Target="../slideLayouts/slideLayout13.xml"/>
</Relationships>
</file>

<file path=ppt/slides/_rels/slide67.xml.rels><?xml version="1.0" encoding="UTF-8"?>
<Relationships xmlns="http://schemas.openxmlformats.org/package/2006/relationships"><Relationship Id="rId1" Type="http://schemas.openxmlformats.org/officeDocument/2006/relationships/image" Target="../media/image168.png"/><Relationship Id="rId2" Type="http://schemas.openxmlformats.org/officeDocument/2006/relationships/image" Target="../media/image169.png"/><Relationship Id="rId3" Type="http://schemas.openxmlformats.org/officeDocument/2006/relationships/image" Target="../media/image170.png"/><Relationship Id="rId4" Type="http://schemas.openxmlformats.org/officeDocument/2006/relationships/slideLayout" Target="../slideLayouts/slideLayout13.xml"/>
</Relationships>
</file>

<file path=ppt/slides/_rels/slide68.xml.rels><?xml version="1.0" encoding="UTF-8"?>
<Relationships xmlns="http://schemas.openxmlformats.org/package/2006/relationships"><Relationship Id="rId1" Type="http://schemas.openxmlformats.org/officeDocument/2006/relationships/image" Target="../media/image171.png"/><Relationship Id="rId2" Type="http://schemas.openxmlformats.org/officeDocument/2006/relationships/image" Target="../media/image172.png"/><Relationship Id="rId3" Type="http://schemas.openxmlformats.org/officeDocument/2006/relationships/image" Target="../media/image173.png"/><Relationship Id="rId4" Type="http://schemas.openxmlformats.org/officeDocument/2006/relationships/slideLayout" Target="../slideLayouts/slideLayout13.xml"/>
</Relationships>
</file>

<file path=ppt/slides/_rels/slide69.xml.rels><?xml version="1.0" encoding="UTF-8"?>
<Relationships xmlns="http://schemas.openxmlformats.org/package/2006/relationships"><Relationship Id="rId1" Type="http://schemas.openxmlformats.org/officeDocument/2006/relationships/image" Target="../media/image174.png"/><Relationship Id="rId2" Type="http://schemas.openxmlformats.org/officeDocument/2006/relationships/image" Target="../media/image175.png"/><Relationship Id="rId3" Type="http://schemas.openxmlformats.org/officeDocument/2006/relationships/image" Target="../media/image176.png"/><Relationship Id="rId4" Type="http://schemas.openxmlformats.org/officeDocument/2006/relationships/image" Target="../media/image177.png"/><Relationship Id="rId5" Type="http://schemas.openxmlformats.org/officeDocument/2006/relationships/slideLayout" Target="../slideLayouts/slideLayout13.xml"/>
</Relationships>
</file>

<file path=ppt/slides/_rels/slide7.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image" Target="../media/image18.png"/><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slideLayout" Target="../slideLayouts/slideLayout13.xml"/>
</Relationships>
</file>

<file path=ppt/slides/_rels/slide70.xml.rels><?xml version="1.0" encoding="UTF-8"?>
<Relationships xmlns="http://schemas.openxmlformats.org/package/2006/relationships"><Relationship Id="rId1" Type="http://schemas.openxmlformats.org/officeDocument/2006/relationships/image" Target="../media/image178.png"/><Relationship Id="rId2" Type="http://schemas.openxmlformats.org/officeDocument/2006/relationships/slideLayout" Target="../slideLayouts/slideLayout13.xml"/>
</Relationships>
</file>

<file path=ppt/slides/_rels/slide71.xml.rels><?xml version="1.0" encoding="UTF-8"?>
<Relationships xmlns="http://schemas.openxmlformats.org/package/2006/relationships"><Relationship Id="rId1" Type="http://schemas.openxmlformats.org/officeDocument/2006/relationships/image" Target="../media/image179.png"/><Relationship Id="rId2" Type="http://schemas.openxmlformats.org/officeDocument/2006/relationships/image" Target="../media/image180.png"/><Relationship Id="rId3" Type="http://schemas.openxmlformats.org/officeDocument/2006/relationships/image" Target="../media/image181.png"/><Relationship Id="rId4" Type="http://schemas.openxmlformats.org/officeDocument/2006/relationships/image" Target="../media/image182.png"/><Relationship Id="rId5" Type="http://schemas.openxmlformats.org/officeDocument/2006/relationships/image" Target="../media/image183.png"/><Relationship Id="rId6" Type="http://schemas.openxmlformats.org/officeDocument/2006/relationships/slideLayout" Target="../slideLayouts/slideLayout13.xml"/>
</Relationships>
</file>

<file path=ppt/slides/_rels/slide72.xml.rels><?xml version="1.0" encoding="UTF-8"?>
<Relationships xmlns="http://schemas.openxmlformats.org/package/2006/relationships"><Relationship Id="rId1" Type="http://schemas.openxmlformats.org/officeDocument/2006/relationships/image" Target="../media/image184.png"/><Relationship Id="rId2" Type="http://schemas.openxmlformats.org/officeDocument/2006/relationships/slideLayout" Target="../slideLayouts/slideLayout13.xml"/>
</Relationships>
</file>

<file path=ppt/slides/_rels/slide73.xml.rels><?xml version="1.0" encoding="UTF-8"?>
<Relationships xmlns="http://schemas.openxmlformats.org/package/2006/relationships"><Relationship Id="rId1" Type="http://schemas.openxmlformats.org/officeDocument/2006/relationships/image" Target="../media/image185.png"/><Relationship Id="rId2" Type="http://schemas.openxmlformats.org/officeDocument/2006/relationships/image" Target="../media/image186.png"/><Relationship Id="rId3" Type="http://schemas.openxmlformats.org/officeDocument/2006/relationships/slideLayout" Target="../slideLayouts/slideLayout13.xml"/>
</Relationships>
</file>

<file path=ppt/slides/_rels/slide74.xml.rels><?xml version="1.0" encoding="UTF-8"?>
<Relationships xmlns="http://schemas.openxmlformats.org/package/2006/relationships"><Relationship Id="rId1" Type="http://schemas.openxmlformats.org/officeDocument/2006/relationships/image" Target="../media/image187.png"/><Relationship Id="rId2" Type="http://schemas.openxmlformats.org/officeDocument/2006/relationships/slideLayout" Target="../slideLayouts/slideLayout13.xml"/>
</Relationships>
</file>

<file path=ppt/slides/_rels/slide75.xml.rels><?xml version="1.0" encoding="UTF-8"?>
<Relationships xmlns="http://schemas.openxmlformats.org/package/2006/relationships"><Relationship Id="rId1" Type="http://schemas.openxmlformats.org/officeDocument/2006/relationships/image" Target="../media/image188.png"/><Relationship Id="rId2" Type="http://schemas.openxmlformats.org/officeDocument/2006/relationships/image" Target="../media/image189.png"/><Relationship Id="rId3" Type="http://schemas.openxmlformats.org/officeDocument/2006/relationships/image" Target="../media/image190.png"/><Relationship Id="rId4" Type="http://schemas.openxmlformats.org/officeDocument/2006/relationships/image" Target="../media/image191.png"/><Relationship Id="rId5" Type="http://schemas.openxmlformats.org/officeDocument/2006/relationships/image" Target="../media/image192.png"/><Relationship Id="rId6" Type="http://schemas.openxmlformats.org/officeDocument/2006/relationships/slideLayout" Target="../slideLayouts/slideLayout13.xml"/>
</Relationships>
</file>

<file path=ppt/slides/_rels/slide76.xml.rels><?xml version="1.0" encoding="UTF-8"?>
<Relationships xmlns="http://schemas.openxmlformats.org/package/2006/relationships"><Relationship Id="rId1" Type="http://schemas.openxmlformats.org/officeDocument/2006/relationships/image" Target="../media/image193.png"/><Relationship Id="rId2" Type="http://schemas.openxmlformats.org/officeDocument/2006/relationships/image" Target="../media/image194.png"/><Relationship Id="rId3" Type="http://schemas.openxmlformats.org/officeDocument/2006/relationships/image" Target="../media/image195.png"/><Relationship Id="rId4" Type="http://schemas.openxmlformats.org/officeDocument/2006/relationships/image" Target="../media/image196.png"/><Relationship Id="rId5" Type="http://schemas.openxmlformats.org/officeDocument/2006/relationships/image" Target="../media/image197.png"/><Relationship Id="rId6" Type="http://schemas.openxmlformats.org/officeDocument/2006/relationships/image" Target="../media/image198.png"/><Relationship Id="rId7" Type="http://schemas.openxmlformats.org/officeDocument/2006/relationships/slideLayout" Target="../slideLayouts/slideLayout13.xml"/><Relationship Id="rId8" Type="http://schemas.openxmlformats.org/officeDocument/2006/relationships/notesSlide" Target="../notesSlides/notesSlide76.xml"/>
</Relationships>
</file>

<file path=ppt/slides/_rels/slide77.xml.rels><?xml version="1.0" encoding="UTF-8"?>
<Relationships xmlns="http://schemas.openxmlformats.org/package/2006/relationships"><Relationship Id="rId1" Type="http://schemas.openxmlformats.org/officeDocument/2006/relationships/image" Target="../media/image199.png"/><Relationship Id="rId2" Type="http://schemas.openxmlformats.org/officeDocument/2006/relationships/image" Target="../media/image200.png"/><Relationship Id="rId3" Type="http://schemas.openxmlformats.org/officeDocument/2006/relationships/image" Target="../media/image201.png"/><Relationship Id="rId4" Type="http://schemas.openxmlformats.org/officeDocument/2006/relationships/slideLayout" Target="../slideLayouts/slideLayout13.xml"/>
</Relationships>
</file>

<file path=ppt/slides/_rels/slide78.xml.rels><?xml version="1.0" encoding="UTF-8"?>
<Relationships xmlns="http://schemas.openxmlformats.org/package/2006/relationships"><Relationship Id="rId1" Type="http://schemas.openxmlformats.org/officeDocument/2006/relationships/image" Target="../media/image202.png"/><Relationship Id="rId2" Type="http://schemas.openxmlformats.org/officeDocument/2006/relationships/image" Target="../media/image203.png"/><Relationship Id="rId3" Type="http://schemas.openxmlformats.org/officeDocument/2006/relationships/image" Target="../media/image204.png"/><Relationship Id="rId4" Type="http://schemas.openxmlformats.org/officeDocument/2006/relationships/image" Target="../media/image205.png"/><Relationship Id="rId5" Type="http://schemas.openxmlformats.org/officeDocument/2006/relationships/image" Target="../media/image206.png"/><Relationship Id="rId6" Type="http://schemas.openxmlformats.org/officeDocument/2006/relationships/image" Target="../media/image207.png"/><Relationship Id="rId7" Type="http://schemas.openxmlformats.org/officeDocument/2006/relationships/slideLayout" Target="../slideLayouts/slideLayout13.xml"/>
</Relationships>
</file>

<file path=ppt/slides/_rels/slide79.xml.rels><?xml version="1.0" encoding="UTF-8"?>
<Relationships xmlns="http://schemas.openxmlformats.org/package/2006/relationships"><Relationship Id="rId1" Type="http://schemas.openxmlformats.org/officeDocument/2006/relationships/image" Target="../media/image208.png"/><Relationship Id="rId2" Type="http://schemas.openxmlformats.org/officeDocument/2006/relationships/image" Target="../media/image209.png"/><Relationship Id="rId3" Type="http://schemas.openxmlformats.org/officeDocument/2006/relationships/image" Target="../media/image210.png"/><Relationship Id="rId4" Type="http://schemas.openxmlformats.org/officeDocument/2006/relationships/slideLayout" Target="../slideLayouts/slideLayout13.xml"/>
</Relationships>
</file>

<file path=ppt/slides/_rels/slide8.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slideLayout" Target="../slideLayouts/slideLayout13.xml"/>
</Relationships>
</file>

<file path=ppt/slides/_rels/slide80.xml.rels><?xml version="1.0" encoding="UTF-8"?>
<Relationships xmlns="http://schemas.openxmlformats.org/package/2006/relationships"><Relationship Id="rId1" Type="http://schemas.openxmlformats.org/officeDocument/2006/relationships/image" Target="../media/image211.png"/><Relationship Id="rId2" Type="http://schemas.openxmlformats.org/officeDocument/2006/relationships/image" Target="../media/image212.png"/><Relationship Id="rId3" Type="http://schemas.openxmlformats.org/officeDocument/2006/relationships/image" Target="../media/image213.png"/><Relationship Id="rId4" Type="http://schemas.openxmlformats.org/officeDocument/2006/relationships/slideLayout" Target="../slideLayouts/slideLayout13.xml"/>
</Relationships>
</file>

<file path=ppt/slides/_rels/slide81.xml.rels><?xml version="1.0" encoding="UTF-8"?>
<Relationships xmlns="http://schemas.openxmlformats.org/package/2006/relationships"><Relationship Id="rId1" Type="http://schemas.openxmlformats.org/officeDocument/2006/relationships/image" Target="../media/image214.png"/><Relationship Id="rId2" Type="http://schemas.openxmlformats.org/officeDocument/2006/relationships/image" Target="../media/image215.png"/><Relationship Id="rId3" Type="http://schemas.openxmlformats.org/officeDocument/2006/relationships/image" Target="../media/image216.png"/><Relationship Id="rId4" Type="http://schemas.openxmlformats.org/officeDocument/2006/relationships/slideLayout" Target="../slideLayouts/slideLayout13.xml"/>
</Relationships>
</file>

<file path=ppt/slides/_rels/slide82.xml.rels><?xml version="1.0" encoding="UTF-8"?>
<Relationships xmlns="http://schemas.openxmlformats.org/package/2006/relationships"><Relationship Id="rId1" Type="http://schemas.openxmlformats.org/officeDocument/2006/relationships/image" Target="../media/image217.png"/><Relationship Id="rId2" Type="http://schemas.openxmlformats.org/officeDocument/2006/relationships/slideLayout" Target="../slideLayouts/slideLayout13.xml"/>
</Relationships>
</file>

<file path=ppt/slides/_rels/slide8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8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85.xml.rels><?xml version="1.0" encoding="UTF-8"?>
<Relationships xmlns="http://schemas.openxmlformats.org/package/2006/relationships"><Relationship Id="rId1" Type="http://schemas.openxmlformats.org/officeDocument/2006/relationships/image" Target="../media/image218.png"/><Relationship Id="rId2" Type="http://schemas.openxmlformats.org/officeDocument/2006/relationships/slideLayout" Target="../slideLayouts/slideLayout13.xml"/>
</Relationships>
</file>

<file path=ppt/slides/_rels/slide86.xml.rels><?xml version="1.0" encoding="UTF-8"?>
<Relationships xmlns="http://schemas.openxmlformats.org/package/2006/relationships"><Relationship Id="rId1" Type="http://schemas.openxmlformats.org/officeDocument/2006/relationships/image" Target="../media/image219.png"/><Relationship Id="rId2" Type="http://schemas.openxmlformats.org/officeDocument/2006/relationships/image" Target="../media/image220.png"/><Relationship Id="rId3" Type="http://schemas.openxmlformats.org/officeDocument/2006/relationships/slideLayout" Target="../slideLayouts/slideLayout13.xml"/>
</Relationships>
</file>

<file path=ppt/slides/_rels/slide87.xml.rels><?xml version="1.0" encoding="UTF-8"?>
<Relationships xmlns="http://schemas.openxmlformats.org/package/2006/relationships"><Relationship Id="rId1" Type="http://schemas.openxmlformats.org/officeDocument/2006/relationships/image" Target="../media/image221.png"/><Relationship Id="rId2" Type="http://schemas.openxmlformats.org/officeDocument/2006/relationships/image" Target="../media/image222.png"/><Relationship Id="rId3" Type="http://schemas.openxmlformats.org/officeDocument/2006/relationships/slideLayout" Target="../slideLayouts/slideLayout13.xml"/>
</Relationships>
</file>

<file path=ppt/slides/_rels/slide88.xml.rels><?xml version="1.0" encoding="UTF-8"?>
<Relationships xmlns="http://schemas.openxmlformats.org/package/2006/relationships"><Relationship Id="rId1" Type="http://schemas.openxmlformats.org/officeDocument/2006/relationships/image" Target="../media/image223.png"/><Relationship Id="rId2" Type="http://schemas.openxmlformats.org/officeDocument/2006/relationships/image" Target="../media/image224.png"/><Relationship Id="rId3" Type="http://schemas.openxmlformats.org/officeDocument/2006/relationships/slideLayout" Target="../slideLayouts/slideLayout13.xml"/>
</Relationships>
</file>

<file path=ppt/slides/_rels/slide89.xml.rels><?xml version="1.0" encoding="UTF-8"?>
<Relationships xmlns="http://schemas.openxmlformats.org/package/2006/relationships"><Relationship Id="rId1" Type="http://schemas.openxmlformats.org/officeDocument/2006/relationships/image" Target="../media/image225.png"/><Relationship Id="rId2" Type="http://schemas.openxmlformats.org/officeDocument/2006/relationships/image" Target="../media/image226.png"/><Relationship Id="rId3" Type="http://schemas.openxmlformats.org/officeDocument/2006/relationships/image" Target="../media/image227.png"/><Relationship Id="rId4" Type="http://schemas.openxmlformats.org/officeDocument/2006/relationships/image" Target="../media/image228.png"/><Relationship Id="rId5" Type="http://schemas.openxmlformats.org/officeDocument/2006/relationships/slideLayout" Target="../slideLayouts/slideLayout13.xml"/>
</Relationships>
</file>

<file path=ppt/slides/_rels/slide9.xml.rels><?xml version="1.0" encoding="UTF-8"?>
<Relationships xmlns="http://schemas.openxmlformats.org/package/2006/relationships"><Relationship Id="rId1" Type="http://schemas.openxmlformats.org/officeDocument/2006/relationships/image" Target="../media/image23.png"/><Relationship Id="rId2" Type="http://schemas.openxmlformats.org/officeDocument/2006/relationships/image" Target="../media/image24.png"/><Relationship Id="rId3" Type="http://schemas.openxmlformats.org/officeDocument/2006/relationships/slideLayout" Target="../slideLayouts/slideLayout13.xml"/>
</Relationships>
</file>

<file path=ppt/slides/_rels/slide90.xml.rels><?xml version="1.0" encoding="UTF-8"?>
<Relationships xmlns="http://schemas.openxmlformats.org/package/2006/relationships"><Relationship Id="rId1" Type="http://schemas.openxmlformats.org/officeDocument/2006/relationships/image" Target="../media/image229.png"/><Relationship Id="rId2" Type="http://schemas.openxmlformats.org/officeDocument/2006/relationships/image" Target="../media/image230.png"/><Relationship Id="rId3" Type="http://schemas.openxmlformats.org/officeDocument/2006/relationships/image" Target="../media/image231.png"/><Relationship Id="rId4" Type="http://schemas.openxmlformats.org/officeDocument/2006/relationships/image" Target="../media/image232.png"/><Relationship Id="rId5" Type="http://schemas.openxmlformats.org/officeDocument/2006/relationships/slideLayout" Target="../slideLayouts/slideLayout13.xml"/>
</Relationships>
</file>

<file path=ppt/slides/_rels/slide91.xml.rels><?xml version="1.0" encoding="UTF-8"?>
<Relationships xmlns="http://schemas.openxmlformats.org/package/2006/relationships"><Relationship Id="rId1" Type="http://schemas.openxmlformats.org/officeDocument/2006/relationships/image" Target="../media/image233.png"/><Relationship Id="rId2" Type="http://schemas.openxmlformats.org/officeDocument/2006/relationships/image" Target="../media/image234.png"/><Relationship Id="rId3" Type="http://schemas.openxmlformats.org/officeDocument/2006/relationships/image" Target="../media/image235.png"/><Relationship Id="rId4" Type="http://schemas.openxmlformats.org/officeDocument/2006/relationships/image" Target="../media/image236.png"/><Relationship Id="rId5" Type="http://schemas.openxmlformats.org/officeDocument/2006/relationships/slideLayout" Target="../slideLayouts/slideLayout13.xml"/>
</Relationships>
</file>

<file path=ppt/slides/_rels/slide92.xml.rels><?xml version="1.0" encoding="UTF-8"?>
<Relationships xmlns="http://schemas.openxmlformats.org/package/2006/relationships"><Relationship Id="rId1" Type="http://schemas.openxmlformats.org/officeDocument/2006/relationships/image" Target="../media/image237.png"/><Relationship Id="rId2" Type="http://schemas.openxmlformats.org/officeDocument/2006/relationships/image" Target="../media/image238.png"/><Relationship Id="rId3" Type="http://schemas.openxmlformats.org/officeDocument/2006/relationships/slideLayout" Target="../slideLayouts/slideLayout13.xml"/>
</Relationships>
</file>

<file path=ppt/slides/_rels/slide93.xml.rels><?xml version="1.0" encoding="UTF-8"?>
<Relationships xmlns="http://schemas.openxmlformats.org/package/2006/relationships"><Relationship Id="rId1" Type="http://schemas.openxmlformats.org/officeDocument/2006/relationships/image" Target="../media/image239.png"/><Relationship Id="rId2" Type="http://schemas.openxmlformats.org/officeDocument/2006/relationships/image" Target="../media/image240.png"/><Relationship Id="rId3" Type="http://schemas.openxmlformats.org/officeDocument/2006/relationships/image" Target="../media/image241.png"/><Relationship Id="rId4" Type="http://schemas.openxmlformats.org/officeDocument/2006/relationships/slideLayout" Target="../slideLayouts/slideLayout13.xml"/>
</Relationships>
</file>

<file path=ppt/slides/_rels/slide94.xml.rels><?xml version="1.0" encoding="UTF-8"?>
<Relationships xmlns="http://schemas.openxmlformats.org/package/2006/relationships"><Relationship Id="rId1" Type="http://schemas.openxmlformats.org/officeDocument/2006/relationships/image" Target="../media/image242.png"/><Relationship Id="rId2" Type="http://schemas.openxmlformats.org/officeDocument/2006/relationships/image" Target="../media/image243.png"/><Relationship Id="rId3" Type="http://schemas.openxmlformats.org/officeDocument/2006/relationships/image" Target="../media/image244.png"/><Relationship Id="rId4" Type="http://schemas.openxmlformats.org/officeDocument/2006/relationships/slideLayout" Target="../slideLayouts/slideLayout13.xml"/>
</Relationships>
</file>

<file path=ppt/slides/_rels/slide95.xml.rels><?xml version="1.0" encoding="UTF-8"?>
<Relationships xmlns="http://schemas.openxmlformats.org/package/2006/relationships"><Relationship Id="rId1" Type="http://schemas.openxmlformats.org/officeDocument/2006/relationships/image" Target="../media/image245.png"/><Relationship Id="rId2" Type="http://schemas.openxmlformats.org/officeDocument/2006/relationships/image" Target="../media/image246.png"/><Relationship Id="rId3" Type="http://schemas.openxmlformats.org/officeDocument/2006/relationships/slideLayout" Target="../slideLayouts/slideLayout13.xml"/>
</Relationships>
</file>

<file path=ppt/slides/_rels/slide96.xml.rels><?xml version="1.0" encoding="UTF-8"?>
<Relationships xmlns="http://schemas.openxmlformats.org/package/2006/relationships"><Relationship Id="rId1" Type="http://schemas.openxmlformats.org/officeDocument/2006/relationships/image" Target="../media/image247.png"/><Relationship Id="rId2" Type="http://schemas.openxmlformats.org/officeDocument/2006/relationships/image" Target="../media/image248.png"/><Relationship Id="rId3" Type="http://schemas.openxmlformats.org/officeDocument/2006/relationships/slideLayout" Target="../slideLayouts/slideLayout13.xml"/>
</Relationships>
</file>

<file path=ppt/slides/_rels/slide97.xml.rels><?xml version="1.0" encoding="UTF-8"?>
<Relationships xmlns="http://schemas.openxmlformats.org/package/2006/relationships"><Relationship Id="rId1" Type="http://schemas.openxmlformats.org/officeDocument/2006/relationships/image" Target="../media/image249.png"/><Relationship Id="rId2" Type="http://schemas.openxmlformats.org/officeDocument/2006/relationships/slideLayout" Target="../slideLayouts/slideLayout13.xml"/>
</Relationships>
</file>

<file path=ppt/slides/_rels/slide98.xml.rels><?xml version="1.0" encoding="UTF-8"?>
<Relationships xmlns="http://schemas.openxmlformats.org/package/2006/relationships"><Relationship Id="rId1" Type="http://schemas.openxmlformats.org/officeDocument/2006/relationships/image" Target="../media/image250.png"/><Relationship Id="rId2" Type="http://schemas.openxmlformats.org/officeDocument/2006/relationships/image" Target="../media/image251.png"/><Relationship Id="rId3" Type="http://schemas.openxmlformats.org/officeDocument/2006/relationships/slideLayout" Target="../slideLayouts/slideLayout13.xml"/>
</Relationships>
</file>

<file path=ppt/slides/_rels/slide99.xml.rels><?xml version="1.0" encoding="UTF-8"?>
<Relationships xmlns="http://schemas.openxmlformats.org/package/2006/relationships"><Relationship Id="rId1" Type="http://schemas.openxmlformats.org/officeDocument/2006/relationships/image" Target="../media/image252.png"/><Relationship Id="rId2" Type="http://schemas.openxmlformats.org/officeDocument/2006/relationships/image" Target="../media/image253.png"/><Relationship Id="rId3" Type="http://schemas.openxmlformats.org/officeDocument/2006/relationships/slideLayout" Target="../slideLayouts/slideLayout1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9" name="PlaceHolder 1"/>
          <p:cNvSpPr>
            <a:spLocks noGrp="1"/>
          </p:cNvSpPr>
          <p:nvPr>
            <p:ph type="title"/>
          </p:nvPr>
        </p:nvSpPr>
        <p:spPr>
          <a:xfrm>
            <a:off x="1123560" y="1909440"/>
            <a:ext cx="9592200" cy="2954520"/>
          </a:xfrm>
          <a:prstGeom prst="rect">
            <a:avLst/>
          </a:prstGeom>
          <a:noFill/>
          <a:ln w="0">
            <a:noFill/>
          </a:ln>
        </p:spPr>
        <p:txBody>
          <a:bodyPr anchor="ctr">
            <a:noAutofit/>
          </a:bodyPr>
          <a:p>
            <a:pPr algn="ctr">
              <a:lnSpc>
                <a:spcPct val="100000"/>
              </a:lnSpc>
            </a:pPr>
            <a:r>
              <a:rPr b="0" lang="en-US" sz="5400" spc="-1" strike="noStrike">
                <a:solidFill>
                  <a:srgbClr val="262626"/>
                </a:solidFill>
                <a:latin typeface="Garamond"/>
              </a:rPr>
              <a:t>MT104-Linear Algebra</a:t>
            </a:r>
            <a:br/>
            <a:endParaRPr b="0" lang="en-US" sz="5400" spc="-1" strike="noStrike">
              <a:solidFill>
                <a:srgbClr val="000000"/>
              </a:solidFill>
              <a:latin typeface="Garamond"/>
            </a:endParaRPr>
          </a:p>
        </p:txBody>
      </p:sp>
      <p:sp>
        <p:nvSpPr>
          <p:cNvPr id="100" name="PlaceHolder 2"/>
          <p:cNvSpPr>
            <a:spLocks noGrp="1"/>
          </p:cNvSpPr>
          <p:nvPr>
            <p:ph type="sldNum"/>
          </p:nvPr>
        </p:nvSpPr>
        <p:spPr>
          <a:xfrm>
            <a:off x="10353960" y="5969160"/>
            <a:ext cx="542160" cy="279000"/>
          </a:xfrm>
          <a:prstGeom prst="rect">
            <a:avLst/>
          </a:prstGeom>
          <a:noFill/>
          <a:ln w="0">
            <a:noFill/>
          </a:ln>
        </p:spPr>
        <p:txBody>
          <a:bodyPr anchor="ctr">
            <a:noAutofit/>
          </a:bodyPr>
          <a:p>
            <a:pPr algn="r">
              <a:lnSpc>
                <a:spcPct val="100000"/>
              </a:lnSpc>
            </a:pPr>
            <a:fld id="{99FD0D7A-8FAD-45BF-A09E-C21BF506FC5B}" type="slidenum">
              <a:rPr b="0" lang="en-AU" sz="1000" spc="-1" strike="noStrike">
                <a:solidFill>
                  <a:srgbClr val="000000"/>
                </a:solidFill>
                <a:latin typeface="Garamond"/>
              </a:rPr>
              <a:t>&lt;number&gt;</a:t>
            </a:fld>
            <a:endParaRPr b="0" lang="en-GB" sz="1000" spc="-1" strike="noStrike">
              <a:latin typeface="Times New Roman"/>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7" name="PlaceHolder 1"/>
          <p:cNvSpPr>
            <a:spLocks noGrp="1"/>
          </p:cNvSpPr>
          <p:nvPr>
            <p:ph type="ftr"/>
          </p:nvPr>
        </p:nvSpPr>
        <p:spPr>
          <a:xfrm>
            <a:off x="3686040" y="6459840"/>
            <a:ext cx="4822560" cy="364680"/>
          </a:xfrm>
          <a:prstGeom prst="rect">
            <a:avLst/>
          </a:prstGeom>
          <a:noFill/>
          <a:ln w="0">
            <a:noFill/>
          </a:ln>
        </p:spPr>
        <p:txBody>
          <a:bodyPr anchor="ctr">
            <a:noAutofit/>
          </a:bodyPr>
          <a:p>
            <a:endParaRPr b="0" lang="en-GB" sz="2400" spc="-1" strike="noStrike">
              <a:latin typeface="Times New Roman"/>
            </a:endParaRPr>
          </a:p>
        </p:txBody>
      </p:sp>
      <p:sp>
        <p:nvSpPr>
          <p:cNvPr id="148" name="PlaceHolder 2"/>
          <p:cNvSpPr>
            <a:spLocks noGrp="1"/>
          </p:cNvSpPr>
          <p:nvPr>
            <p:ph type="sldNum"/>
          </p:nvPr>
        </p:nvSpPr>
        <p:spPr>
          <a:xfrm>
            <a:off x="9900360" y="6459840"/>
            <a:ext cx="1311840" cy="364680"/>
          </a:xfrm>
          <a:prstGeom prst="rect">
            <a:avLst/>
          </a:prstGeom>
          <a:noFill/>
          <a:ln w="0">
            <a:noFill/>
          </a:ln>
        </p:spPr>
        <p:txBody>
          <a:bodyPr anchor="ctr">
            <a:noAutofit/>
          </a:bodyPr>
          <a:p>
            <a:pPr algn="r">
              <a:lnSpc>
                <a:spcPct val="100000"/>
              </a:lnSpc>
            </a:pPr>
            <a:fld id="{3FFBC492-63D6-411B-9C94-848E7B739F2B}" type="slidenum">
              <a:rPr b="0" lang="en-AU" sz="1050" spc="-1" strike="noStrike">
                <a:solidFill>
                  <a:srgbClr val="ffffff"/>
                </a:solidFill>
                <a:latin typeface="Calibri"/>
              </a:rPr>
              <a:t>&lt;number&gt;</a:t>
            </a:fld>
            <a:endParaRPr b="0" lang="en-GB" sz="1050" spc="-1" strike="noStrike">
              <a:latin typeface="Times New Roman"/>
            </a:endParaRPr>
          </a:p>
        </p:txBody>
      </p:sp>
      <p:pic>
        <p:nvPicPr>
          <p:cNvPr id="149" name="Picture 3" descr=""/>
          <p:cNvPicPr/>
          <p:nvPr/>
        </p:nvPicPr>
        <p:blipFill>
          <a:blip r:embed="rId1"/>
          <a:stretch/>
        </p:blipFill>
        <p:spPr>
          <a:xfrm>
            <a:off x="167040" y="1053360"/>
            <a:ext cx="11860920" cy="2505240"/>
          </a:xfrm>
          <a:prstGeom prst="rect">
            <a:avLst/>
          </a:prstGeom>
          <a:ln w="0">
            <a:noFill/>
          </a:ln>
        </p:spPr>
      </p:pic>
      <p:sp>
        <p:nvSpPr>
          <p:cNvPr id="150" name="TextBox 4"/>
          <p:cNvSpPr/>
          <p:nvPr/>
        </p:nvSpPr>
        <p:spPr>
          <a:xfrm>
            <a:off x="205920" y="334800"/>
            <a:ext cx="5370120" cy="5169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1" lang="en-US" sz="2800" spc="-1" strike="noStrike" u="sng">
                <a:solidFill>
                  <a:srgbClr val="00b050"/>
                </a:solidFill>
                <a:uFillTx/>
                <a:latin typeface="Calibri"/>
              </a:rPr>
              <a:t>Product of Two Matrices</a:t>
            </a:r>
            <a:endParaRPr b="0" lang="en-GB" sz="2800" spc="-1" strike="noStrike">
              <a:latin typeface="Arial"/>
            </a:endParaRPr>
          </a:p>
        </p:txBody>
      </p:sp>
      <p:pic>
        <p:nvPicPr>
          <p:cNvPr id="151" name="Picture 5" descr=""/>
          <p:cNvPicPr/>
          <p:nvPr/>
        </p:nvPicPr>
        <p:blipFill>
          <a:blip r:embed="rId2"/>
          <a:stretch/>
        </p:blipFill>
        <p:spPr>
          <a:xfrm>
            <a:off x="332640" y="3610800"/>
            <a:ext cx="7789680" cy="1725120"/>
          </a:xfrm>
          <a:prstGeom prst="rect">
            <a:avLst/>
          </a:prstGeom>
          <a:ln w="0">
            <a:noFill/>
          </a:ln>
        </p:spPr>
      </p:pic>
      <p:pic>
        <p:nvPicPr>
          <p:cNvPr id="152" name="Picture 6" descr=""/>
          <p:cNvPicPr/>
          <p:nvPr/>
        </p:nvPicPr>
        <p:blipFill>
          <a:blip r:embed="rId3"/>
          <a:stretch/>
        </p:blipFill>
        <p:spPr>
          <a:xfrm>
            <a:off x="332640" y="5550840"/>
            <a:ext cx="11571120" cy="518400"/>
          </a:xfrm>
          <a:prstGeom prst="rect">
            <a:avLst/>
          </a:prstGeom>
          <a:ln w="0">
            <a:noFill/>
          </a:ln>
        </p:spPr>
      </p:pic>
    </p:spTree>
  </p:cSld>
  <mc:AlternateContent>
    <mc:Choice Requires="p14">
      <p:transition spd="slow" p14:dur="2000"/>
    </mc:Choice>
    <mc:Fallback>
      <p:transition spd="slow"/>
    </mc:Fallback>
  </mc:AlternateContent>
  <p:timing>
    <p:tnLst>
      <p:par>
        <p:cTn id="87" dur="indefinite" restart="never" nodeType="tmRoot">
          <p:childTnLst>
            <p:seq>
              <p:cTn id="88" dur="indefinite" nodeType="mainSeq">
                <p:childTnLst>
                  <p:par>
                    <p:cTn id="89" fill="hold">
                      <p:stCondLst>
                        <p:cond delay="indefinite"/>
                      </p:stCondLst>
                      <p:childTnLst>
                        <p:par>
                          <p:cTn id="90" fill="hold">
                            <p:stCondLst>
                              <p:cond delay="0"/>
                            </p:stCondLst>
                            <p:childTnLst>
                              <p:par>
                                <p:cTn id="91" nodeType="clickEffect" fill="hold" presetClass="entr" presetID="1">
                                  <p:stCondLst>
                                    <p:cond delay="0"/>
                                  </p:stCondLst>
                                  <p:childTnLst>
                                    <p:set>
                                      <p:cBhvr>
                                        <p:cTn id="92" dur="1" fill="hold">
                                          <p:stCondLst>
                                            <p:cond delay="0"/>
                                          </p:stCondLst>
                                        </p:cTn>
                                        <p:tgtEl>
                                          <p:spTgt spid="150"/>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nodeType="clickEffect" fill="hold" presetClass="entr" presetID="1">
                                  <p:stCondLst>
                                    <p:cond delay="0"/>
                                  </p:stCondLst>
                                  <p:childTnLst>
                                    <p:set>
                                      <p:cBhvr>
                                        <p:cTn id="96" dur="1" fill="hold">
                                          <p:stCondLst>
                                            <p:cond delay="0"/>
                                          </p:stCondLst>
                                        </p:cTn>
                                        <p:tgtEl>
                                          <p:spTgt spid="149"/>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nodeType="clickEffect" fill="hold" presetClass="entr" presetID="1">
                                  <p:stCondLst>
                                    <p:cond delay="0"/>
                                  </p:stCondLst>
                                  <p:childTnLst>
                                    <p:set>
                                      <p:cBhvr>
                                        <p:cTn id="100" dur="1" fill="hold">
                                          <p:stCondLst>
                                            <p:cond delay="0"/>
                                          </p:stCondLst>
                                        </p:cTn>
                                        <p:tgtEl>
                                          <p:spTgt spid="151"/>
                                        </p:tgtEl>
                                        <p:attrNameLst>
                                          <p:attrName>style.visibility</p:attrName>
                                        </p:attrNameLst>
                                      </p:cBhvr>
                                      <p:to>
                                        <p:strVal val="visible"/>
                                      </p:to>
                                    </p:set>
                                  </p:childTnLst>
                                </p:cTn>
                              </p:par>
                            </p:childTnLst>
                          </p:cTn>
                        </p:par>
                      </p:childTnLst>
                    </p:cTn>
                  </p:par>
                  <p:par>
                    <p:cTn id="101" fill="hold">
                      <p:stCondLst>
                        <p:cond delay="indefinite"/>
                      </p:stCondLst>
                      <p:childTnLst>
                        <p:par>
                          <p:cTn id="102" fill="hold">
                            <p:stCondLst>
                              <p:cond delay="0"/>
                            </p:stCondLst>
                            <p:childTnLst>
                              <p:par>
                                <p:cTn id="103" nodeType="clickEffect" fill="hold" presetClass="entr" presetID="1">
                                  <p:stCondLst>
                                    <p:cond delay="0"/>
                                  </p:stCondLst>
                                  <p:childTnLst>
                                    <p:set>
                                      <p:cBhvr>
                                        <p:cTn id="104" dur="1" fill="hold">
                                          <p:stCondLst>
                                            <p:cond delay="0"/>
                                          </p:stCondLst>
                                        </p:cTn>
                                        <p:tgtEl>
                                          <p:spTgt spid="15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76" name="PlaceHolder 1"/>
          <p:cNvSpPr>
            <a:spLocks noGrp="1"/>
          </p:cNvSpPr>
          <p:nvPr>
            <p:ph type="ftr"/>
          </p:nvPr>
        </p:nvSpPr>
        <p:spPr>
          <a:xfrm>
            <a:off x="3686040" y="6459840"/>
            <a:ext cx="4822560" cy="364680"/>
          </a:xfrm>
          <a:prstGeom prst="rect">
            <a:avLst/>
          </a:prstGeom>
          <a:noFill/>
          <a:ln w="0">
            <a:noFill/>
          </a:ln>
        </p:spPr>
        <p:txBody>
          <a:bodyPr anchor="ctr">
            <a:noAutofit/>
          </a:bodyPr>
          <a:p>
            <a:endParaRPr b="0" lang="en-GB" sz="2400" spc="-1" strike="noStrike">
              <a:latin typeface="Times New Roman"/>
            </a:endParaRPr>
          </a:p>
        </p:txBody>
      </p:sp>
      <p:sp>
        <p:nvSpPr>
          <p:cNvPr id="677" name="PlaceHolder 2"/>
          <p:cNvSpPr>
            <a:spLocks noGrp="1"/>
          </p:cNvSpPr>
          <p:nvPr>
            <p:ph type="sldNum"/>
          </p:nvPr>
        </p:nvSpPr>
        <p:spPr>
          <a:xfrm>
            <a:off x="9900360" y="6459840"/>
            <a:ext cx="1311840" cy="364680"/>
          </a:xfrm>
          <a:prstGeom prst="rect">
            <a:avLst/>
          </a:prstGeom>
          <a:noFill/>
          <a:ln w="0">
            <a:noFill/>
          </a:ln>
        </p:spPr>
        <p:txBody>
          <a:bodyPr anchor="ctr">
            <a:noAutofit/>
          </a:bodyPr>
          <a:p>
            <a:pPr algn="r">
              <a:lnSpc>
                <a:spcPct val="100000"/>
              </a:lnSpc>
            </a:pPr>
            <a:fld id="{8FA4CCCF-D4A4-4AB5-B242-18FEB7E91015}" type="slidenum">
              <a:rPr b="0" lang="en-AU" sz="1050" spc="-1" strike="noStrike">
                <a:solidFill>
                  <a:srgbClr val="ffffff"/>
                </a:solidFill>
                <a:latin typeface="Calibri"/>
              </a:rPr>
              <a:t>&lt;number&gt;</a:t>
            </a:fld>
            <a:endParaRPr b="0" lang="en-GB" sz="1050" spc="-1" strike="noStrike">
              <a:latin typeface="Times New Roman"/>
            </a:endParaRPr>
          </a:p>
        </p:txBody>
      </p:sp>
      <p:pic>
        <p:nvPicPr>
          <p:cNvPr id="678" name="Picture 3" descr=""/>
          <p:cNvPicPr/>
          <p:nvPr/>
        </p:nvPicPr>
        <p:blipFill>
          <a:blip r:embed="rId1"/>
          <a:stretch/>
        </p:blipFill>
        <p:spPr>
          <a:xfrm>
            <a:off x="579600" y="478080"/>
            <a:ext cx="8834400" cy="2541240"/>
          </a:xfrm>
          <a:prstGeom prst="rect">
            <a:avLst/>
          </a:prstGeom>
          <a:ln w="0">
            <a:noFill/>
          </a:ln>
        </p:spPr>
      </p:pic>
      <p:sp>
        <p:nvSpPr>
          <p:cNvPr id="679" name="Straight Connector 5"/>
          <p:cNvSpPr/>
          <p:nvPr/>
        </p:nvSpPr>
        <p:spPr>
          <a:xfrm>
            <a:off x="0" y="3708360"/>
            <a:ext cx="12090240" cy="37800"/>
          </a:xfrm>
          <a:prstGeom prst="line">
            <a:avLst/>
          </a:prstGeom>
          <a:ln>
            <a:solidFill>
              <a:srgbClr val="63a537">
                <a:lumMod val="75000"/>
              </a:srgbClr>
            </a:solidFill>
            <a:round/>
          </a:ln>
        </p:spPr>
        <p:style>
          <a:lnRef idx="1">
            <a:schemeClr val="accent1"/>
          </a:lnRef>
          <a:fillRef idx="0">
            <a:schemeClr val="accent1"/>
          </a:fillRef>
          <a:effectRef idx="0">
            <a:schemeClr val="accent1"/>
          </a:effectRef>
          <a:fontRef idx="minor"/>
        </p:style>
      </p:sp>
    </p:spTree>
  </p:cSld>
  <mc:AlternateContent>
    <mc:Choice Requires="p14">
      <p:transition spd="slow" p14:dur="2000"/>
    </mc:Choice>
    <mc:Fallback>
      <p:transition spd="slow"/>
    </mc:Fallback>
  </mc:AlternateContent>
</p:sld>
</file>

<file path=ppt/slides/slide10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80" name="PlaceHolder 1"/>
          <p:cNvSpPr>
            <a:spLocks noGrp="1"/>
          </p:cNvSpPr>
          <p:nvPr>
            <p:ph type="ftr"/>
          </p:nvPr>
        </p:nvSpPr>
        <p:spPr>
          <a:xfrm>
            <a:off x="3686040" y="6459840"/>
            <a:ext cx="4822560" cy="364680"/>
          </a:xfrm>
          <a:prstGeom prst="rect">
            <a:avLst/>
          </a:prstGeom>
          <a:noFill/>
          <a:ln w="0">
            <a:noFill/>
          </a:ln>
        </p:spPr>
        <p:txBody>
          <a:bodyPr anchor="ctr">
            <a:noAutofit/>
          </a:bodyPr>
          <a:p>
            <a:endParaRPr b="0" lang="en-GB" sz="2400" spc="-1" strike="noStrike">
              <a:latin typeface="Times New Roman"/>
            </a:endParaRPr>
          </a:p>
        </p:txBody>
      </p:sp>
      <p:sp>
        <p:nvSpPr>
          <p:cNvPr id="681" name="PlaceHolder 2"/>
          <p:cNvSpPr>
            <a:spLocks noGrp="1"/>
          </p:cNvSpPr>
          <p:nvPr>
            <p:ph type="sldNum"/>
          </p:nvPr>
        </p:nvSpPr>
        <p:spPr>
          <a:xfrm>
            <a:off x="9900360" y="6459840"/>
            <a:ext cx="1311840" cy="364680"/>
          </a:xfrm>
          <a:prstGeom prst="rect">
            <a:avLst/>
          </a:prstGeom>
          <a:noFill/>
          <a:ln w="0">
            <a:noFill/>
          </a:ln>
        </p:spPr>
        <p:txBody>
          <a:bodyPr anchor="ctr">
            <a:noAutofit/>
          </a:bodyPr>
          <a:p>
            <a:pPr algn="r">
              <a:lnSpc>
                <a:spcPct val="100000"/>
              </a:lnSpc>
            </a:pPr>
            <a:fld id="{B6807526-D1C0-4C40-9549-41C466718AC6}" type="slidenum">
              <a:rPr b="0" lang="en-AU" sz="1050" spc="-1" strike="noStrike">
                <a:solidFill>
                  <a:srgbClr val="ffffff"/>
                </a:solidFill>
                <a:latin typeface="Calibri"/>
              </a:rPr>
              <a:t>&lt;number&gt;</a:t>
            </a:fld>
            <a:endParaRPr b="0" lang="en-GB" sz="1050" spc="-1" strike="noStrike">
              <a:latin typeface="Times New Roman"/>
            </a:endParaRPr>
          </a:p>
        </p:txBody>
      </p:sp>
      <p:pic>
        <p:nvPicPr>
          <p:cNvPr id="682" name="Picture 3" descr=""/>
          <p:cNvPicPr/>
          <p:nvPr/>
        </p:nvPicPr>
        <p:blipFill>
          <a:blip r:embed="rId1"/>
          <a:stretch/>
        </p:blipFill>
        <p:spPr>
          <a:xfrm>
            <a:off x="500040" y="193320"/>
            <a:ext cx="10993320" cy="3502800"/>
          </a:xfrm>
          <a:prstGeom prst="rect">
            <a:avLst/>
          </a:prstGeom>
          <a:ln w="0">
            <a:noFill/>
          </a:ln>
        </p:spPr>
      </p:pic>
      <p:sp>
        <p:nvSpPr>
          <p:cNvPr id="683" name="Straight Connector 4"/>
          <p:cNvSpPr/>
          <p:nvPr/>
        </p:nvSpPr>
        <p:spPr>
          <a:xfrm>
            <a:off x="500040" y="939600"/>
            <a:ext cx="10712160" cy="38160"/>
          </a:xfrm>
          <a:prstGeom prst="line">
            <a:avLst/>
          </a:prstGeom>
          <a:ln>
            <a:solidFill>
              <a:srgbClr val="63a537">
                <a:lumMod val="75000"/>
              </a:srgbClr>
            </a:solidFill>
            <a:round/>
          </a:ln>
        </p:spPr>
        <p:style>
          <a:lnRef idx="1">
            <a:schemeClr val="accent1"/>
          </a:lnRef>
          <a:fillRef idx="0">
            <a:schemeClr val="accent1"/>
          </a:fillRef>
          <a:effectRef idx="0">
            <a:schemeClr val="accent1"/>
          </a:effectRef>
          <a:fontRef idx="minor"/>
        </p:style>
      </p:sp>
    </p:spTree>
  </p:cSld>
  <mc:AlternateContent>
    <mc:Choice Requires="p14">
      <p:transition spd="slow" p14:dur="2000"/>
    </mc:Choice>
    <mc:Fallback>
      <p:transition spd="slow"/>
    </mc:Fallback>
  </mc:AlternateContent>
</p:sld>
</file>

<file path=ppt/slides/slide10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84" name="PlaceHolder 1"/>
          <p:cNvSpPr>
            <a:spLocks noGrp="1"/>
          </p:cNvSpPr>
          <p:nvPr>
            <p:ph type="ftr"/>
          </p:nvPr>
        </p:nvSpPr>
        <p:spPr>
          <a:xfrm>
            <a:off x="3686040" y="6459840"/>
            <a:ext cx="4822560" cy="364680"/>
          </a:xfrm>
          <a:prstGeom prst="rect">
            <a:avLst/>
          </a:prstGeom>
          <a:noFill/>
          <a:ln w="0">
            <a:noFill/>
          </a:ln>
        </p:spPr>
        <p:txBody>
          <a:bodyPr anchor="ctr">
            <a:noAutofit/>
          </a:bodyPr>
          <a:p>
            <a:endParaRPr b="0" lang="en-GB" sz="2400" spc="-1" strike="noStrike">
              <a:latin typeface="Times New Roman"/>
            </a:endParaRPr>
          </a:p>
        </p:txBody>
      </p:sp>
      <p:sp>
        <p:nvSpPr>
          <p:cNvPr id="685" name="PlaceHolder 2"/>
          <p:cNvSpPr>
            <a:spLocks noGrp="1"/>
          </p:cNvSpPr>
          <p:nvPr>
            <p:ph type="sldNum"/>
          </p:nvPr>
        </p:nvSpPr>
        <p:spPr>
          <a:xfrm>
            <a:off x="9900360" y="6459840"/>
            <a:ext cx="1311840" cy="364680"/>
          </a:xfrm>
          <a:prstGeom prst="rect">
            <a:avLst/>
          </a:prstGeom>
          <a:noFill/>
          <a:ln w="0">
            <a:noFill/>
          </a:ln>
        </p:spPr>
        <p:txBody>
          <a:bodyPr anchor="ctr">
            <a:noAutofit/>
          </a:bodyPr>
          <a:p>
            <a:pPr algn="r">
              <a:lnSpc>
                <a:spcPct val="100000"/>
              </a:lnSpc>
            </a:pPr>
            <a:fld id="{B79F06E1-4F2F-4FC2-A991-CF83C0867049}" type="slidenum">
              <a:rPr b="0" lang="en-AU" sz="1050" spc="-1" strike="noStrike">
                <a:solidFill>
                  <a:srgbClr val="ffffff"/>
                </a:solidFill>
                <a:latin typeface="Calibri"/>
              </a:rPr>
              <a:t>&lt;number&gt;</a:t>
            </a:fld>
            <a:endParaRPr b="0" lang="en-GB" sz="1050" spc="-1" strike="noStrike">
              <a:latin typeface="Times New Roman"/>
            </a:endParaRPr>
          </a:p>
        </p:txBody>
      </p:sp>
      <p:pic>
        <p:nvPicPr>
          <p:cNvPr id="686" name="Picture 3" descr=""/>
          <p:cNvPicPr/>
          <p:nvPr/>
        </p:nvPicPr>
        <p:blipFill>
          <a:blip r:embed="rId1"/>
          <a:stretch/>
        </p:blipFill>
        <p:spPr>
          <a:xfrm>
            <a:off x="588600" y="584280"/>
            <a:ext cx="7920000" cy="1929960"/>
          </a:xfrm>
          <a:prstGeom prst="rect">
            <a:avLst/>
          </a:prstGeom>
          <a:ln w="0">
            <a:noFill/>
          </a:ln>
        </p:spPr>
      </p:pic>
      <p:pic>
        <p:nvPicPr>
          <p:cNvPr id="687" name="Picture 4" descr=""/>
          <p:cNvPicPr/>
          <p:nvPr/>
        </p:nvPicPr>
        <p:blipFill>
          <a:blip r:embed="rId2"/>
          <a:stretch/>
        </p:blipFill>
        <p:spPr>
          <a:xfrm>
            <a:off x="588600" y="2553120"/>
            <a:ext cx="9198720" cy="3727080"/>
          </a:xfrm>
          <a:prstGeom prst="rect">
            <a:avLst/>
          </a:prstGeom>
          <a:ln w="0">
            <a:noFill/>
          </a:ln>
        </p:spPr>
      </p:pic>
      <p:sp>
        <p:nvSpPr>
          <p:cNvPr id="688" name="TextBox 5"/>
          <p:cNvSpPr/>
          <p:nvPr/>
        </p:nvSpPr>
        <p:spPr>
          <a:xfrm>
            <a:off x="605880" y="0"/>
            <a:ext cx="2387160" cy="5169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2800" spc="-1" strike="noStrike" u="sng">
                <a:solidFill>
                  <a:srgbClr val="00b050"/>
                </a:solidFill>
                <a:uFillTx/>
                <a:latin typeface="Calibri"/>
              </a:rPr>
              <a:t>Problem</a:t>
            </a:r>
            <a:endParaRPr b="0" lang="en-GB" sz="2800" spc="-1" strike="noStrike">
              <a:latin typeface="Arial"/>
            </a:endParaRPr>
          </a:p>
        </p:txBody>
      </p:sp>
    </p:spTree>
  </p:cSld>
  <mc:AlternateContent>
    <mc:Choice Requires="p14">
      <p:transition spd="slow" p14:dur="2000"/>
    </mc:Choice>
    <mc:Fallback>
      <p:transition spd="slow"/>
    </mc:Fallback>
  </mc:AlternateContent>
</p:sld>
</file>

<file path=ppt/slides/slide10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89" name="PlaceHolder 1"/>
          <p:cNvSpPr>
            <a:spLocks noGrp="1"/>
          </p:cNvSpPr>
          <p:nvPr>
            <p:ph type="ftr"/>
          </p:nvPr>
        </p:nvSpPr>
        <p:spPr>
          <a:xfrm>
            <a:off x="3686040" y="6459840"/>
            <a:ext cx="4822560" cy="364680"/>
          </a:xfrm>
          <a:prstGeom prst="rect">
            <a:avLst/>
          </a:prstGeom>
          <a:noFill/>
          <a:ln w="0">
            <a:noFill/>
          </a:ln>
        </p:spPr>
        <p:txBody>
          <a:bodyPr anchor="ctr">
            <a:noAutofit/>
          </a:bodyPr>
          <a:p>
            <a:endParaRPr b="0" lang="en-GB" sz="2400" spc="-1" strike="noStrike">
              <a:latin typeface="Times New Roman"/>
            </a:endParaRPr>
          </a:p>
        </p:txBody>
      </p:sp>
      <p:sp>
        <p:nvSpPr>
          <p:cNvPr id="690" name="PlaceHolder 2"/>
          <p:cNvSpPr>
            <a:spLocks noGrp="1"/>
          </p:cNvSpPr>
          <p:nvPr>
            <p:ph type="sldNum"/>
          </p:nvPr>
        </p:nvSpPr>
        <p:spPr>
          <a:xfrm>
            <a:off x="9900360" y="6459840"/>
            <a:ext cx="1311840" cy="364680"/>
          </a:xfrm>
          <a:prstGeom prst="rect">
            <a:avLst/>
          </a:prstGeom>
          <a:noFill/>
          <a:ln w="0">
            <a:noFill/>
          </a:ln>
        </p:spPr>
        <p:txBody>
          <a:bodyPr anchor="ctr">
            <a:noAutofit/>
          </a:bodyPr>
          <a:p>
            <a:pPr algn="r">
              <a:lnSpc>
                <a:spcPct val="100000"/>
              </a:lnSpc>
            </a:pPr>
            <a:fld id="{478E95A0-65AA-46B9-988A-7A9D48F4D410}" type="slidenum">
              <a:rPr b="0" lang="en-AU" sz="1050" spc="-1" strike="noStrike">
                <a:solidFill>
                  <a:srgbClr val="ffffff"/>
                </a:solidFill>
                <a:latin typeface="Calibri"/>
              </a:rPr>
              <a:t>&lt;number&gt;</a:t>
            </a:fld>
            <a:endParaRPr b="0" lang="en-GB" sz="1050" spc="-1" strike="noStrike">
              <a:latin typeface="Times New Roman"/>
            </a:endParaRPr>
          </a:p>
        </p:txBody>
      </p:sp>
    </p:spTree>
  </p:cSld>
  <mc:AlternateContent>
    <mc:Choice Requires="p14">
      <p:transition spd="slow" p14:dur="2000"/>
    </mc:Choice>
    <mc:Fallback>
      <p:transition spd="slow"/>
    </mc:Fallback>
  </mc:AlternateContent>
</p:sld>
</file>

<file path=ppt/slides/slide10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91" name="PlaceHolder 1"/>
          <p:cNvSpPr>
            <a:spLocks noGrp="1"/>
          </p:cNvSpPr>
          <p:nvPr>
            <p:ph type="ftr"/>
          </p:nvPr>
        </p:nvSpPr>
        <p:spPr>
          <a:xfrm>
            <a:off x="3686040" y="6459840"/>
            <a:ext cx="4822560" cy="364680"/>
          </a:xfrm>
          <a:prstGeom prst="rect">
            <a:avLst/>
          </a:prstGeom>
          <a:noFill/>
          <a:ln w="0">
            <a:noFill/>
          </a:ln>
        </p:spPr>
        <p:txBody>
          <a:bodyPr anchor="ctr">
            <a:noAutofit/>
          </a:bodyPr>
          <a:p>
            <a:endParaRPr b="0" lang="en-GB" sz="2400" spc="-1" strike="noStrike">
              <a:latin typeface="Times New Roman"/>
            </a:endParaRPr>
          </a:p>
        </p:txBody>
      </p:sp>
      <p:sp>
        <p:nvSpPr>
          <p:cNvPr id="692" name="PlaceHolder 2"/>
          <p:cNvSpPr>
            <a:spLocks noGrp="1"/>
          </p:cNvSpPr>
          <p:nvPr>
            <p:ph type="sldNum"/>
          </p:nvPr>
        </p:nvSpPr>
        <p:spPr>
          <a:xfrm>
            <a:off x="9900360" y="6459840"/>
            <a:ext cx="1311840" cy="364680"/>
          </a:xfrm>
          <a:prstGeom prst="rect">
            <a:avLst/>
          </a:prstGeom>
          <a:noFill/>
          <a:ln w="0">
            <a:noFill/>
          </a:ln>
        </p:spPr>
        <p:txBody>
          <a:bodyPr anchor="ctr">
            <a:noAutofit/>
          </a:bodyPr>
          <a:p>
            <a:pPr algn="r">
              <a:lnSpc>
                <a:spcPct val="100000"/>
              </a:lnSpc>
            </a:pPr>
            <a:fld id="{94A8F06F-1C25-4246-A11C-835334715ABF}" type="slidenum">
              <a:rPr b="0" lang="en-AU" sz="1050" spc="-1" strike="noStrike">
                <a:solidFill>
                  <a:srgbClr val="ffffff"/>
                </a:solidFill>
                <a:latin typeface="Calibri"/>
              </a:rPr>
              <a:t>&lt;number&gt;</a:t>
            </a:fld>
            <a:endParaRPr b="0" lang="en-GB" sz="1050" spc="-1" strike="noStrike">
              <a:latin typeface="Times New Roman"/>
            </a:endParaRPr>
          </a:p>
        </p:txBody>
      </p:sp>
    </p:spTree>
  </p:cSld>
  <mc:AlternateContent>
    <mc:Choice Requires="p14">
      <p:transition spd="slow" p14:dur="2000"/>
    </mc:Choice>
    <mc:Fallback>
      <p:transition spd="slow"/>
    </mc:Fallback>
  </mc:AlternateContent>
</p:sld>
</file>

<file path=ppt/slides/slide10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93" name="PlaceHolder 1"/>
          <p:cNvSpPr>
            <a:spLocks noGrp="1"/>
          </p:cNvSpPr>
          <p:nvPr>
            <p:ph type="ftr"/>
          </p:nvPr>
        </p:nvSpPr>
        <p:spPr>
          <a:xfrm>
            <a:off x="3686040" y="6459840"/>
            <a:ext cx="4822560" cy="364680"/>
          </a:xfrm>
          <a:prstGeom prst="rect">
            <a:avLst/>
          </a:prstGeom>
          <a:noFill/>
          <a:ln w="0">
            <a:noFill/>
          </a:ln>
        </p:spPr>
        <p:txBody>
          <a:bodyPr anchor="ctr">
            <a:noAutofit/>
          </a:bodyPr>
          <a:p>
            <a:endParaRPr b="0" lang="en-GB" sz="2400" spc="-1" strike="noStrike">
              <a:latin typeface="Times New Roman"/>
            </a:endParaRPr>
          </a:p>
        </p:txBody>
      </p:sp>
      <p:sp>
        <p:nvSpPr>
          <p:cNvPr id="694" name="PlaceHolder 2"/>
          <p:cNvSpPr>
            <a:spLocks noGrp="1"/>
          </p:cNvSpPr>
          <p:nvPr>
            <p:ph type="sldNum"/>
          </p:nvPr>
        </p:nvSpPr>
        <p:spPr>
          <a:xfrm>
            <a:off x="9900360" y="6459840"/>
            <a:ext cx="1311840" cy="364680"/>
          </a:xfrm>
          <a:prstGeom prst="rect">
            <a:avLst/>
          </a:prstGeom>
          <a:noFill/>
          <a:ln w="0">
            <a:noFill/>
          </a:ln>
        </p:spPr>
        <p:txBody>
          <a:bodyPr anchor="ctr">
            <a:noAutofit/>
          </a:bodyPr>
          <a:p>
            <a:pPr algn="r">
              <a:lnSpc>
                <a:spcPct val="100000"/>
              </a:lnSpc>
            </a:pPr>
            <a:fld id="{7E0970D3-EF07-4995-BFC6-099D42C5DE90}" type="slidenum">
              <a:rPr b="0" lang="en-AU" sz="1050" spc="-1" strike="noStrike">
                <a:solidFill>
                  <a:srgbClr val="ffffff"/>
                </a:solidFill>
                <a:latin typeface="Calibri"/>
              </a:rPr>
              <a:t>&lt;number&gt;</a:t>
            </a:fld>
            <a:endParaRPr b="0" lang="en-GB" sz="1050" spc="-1" strike="noStrike">
              <a:latin typeface="Times New Roman"/>
            </a:endParaRPr>
          </a:p>
        </p:txBody>
      </p:sp>
      <p:pic>
        <p:nvPicPr>
          <p:cNvPr id="695" name="Picture 3" descr=""/>
          <p:cNvPicPr/>
          <p:nvPr/>
        </p:nvPicPr>
        <p:blipFill>
          <a:blip r:embed="rId1"/>
          <a:stretch/>
        </p:blipFill>
        <p:spPr>
          <a:xfrm>
            <a:off x="309240" y="119520"/>
            <a:ext cx="4851720" cy="1240920"/>
          </a:xfrm>
          <a:prstGeom prst="rect">
            <a:avLst/>
          </a:prstGeom>
          <a:ln w="0">
            <a:noFill/>
          </a:ln>
        </p:spPr>
      </p:pic>
      <p:pic>
        <p:nvPicPr>
          <p:cNvPr id="696" name="Picture 4" descr=""/>
          <p:cNvPicPr/>
          <p:nvPr/>
        </p:nvPicPr>
        <p:blipFill>
          <a:blip r:embed="rId2"/>
          <a:stretch/>
        </p:blipFill>
        <p:spPr>
          <a:xfrm>
            <a:off x="309240" y="1556280"/>
            <a:ext cx="11387880" cy="1410840"/>
          </a:xfrm>
          <a:prstGeom prst="rect">
            <a:avLst/>
          </a:prstGeom>
          <a:ln w="0">
            <a:noFill/>
          </a:ln>
        </p:spPr>
      </p:pic>
      <p:sp>
        <p:nvSpPr>
          <p:cNvPr id="697" name="Straight Connector 6"/>
          <p:cNvSpPr/>
          <p:nvPr/>
        </p:nvSpPr>
        <p:spPr>
          <a:xfrm>
            <a:off x="0" y="1360440"/>
            <a:ext cx="12191760" cy="360"/>
          </a:xfrm>
          <a:prstGeom prst="line">
            <a:avLst/>
          </a:prstGeom>
          <a:ln>
            <a:solidFill>
              <a:srgbClr val="37a76f">
                <a:lumMod val="50000"/>
              </a:srgbClr>
            </a:solidFill>
            <a:round/>
          </a:ln>
        </p:spPr>
        <p:style>
          <a:lnRef idx="1">
            <a:schemeClr val="accent1"/>
          </a:lnRef>
          <a:fillRef idx="0">
            <a:schemeClr val="accent1"/>
          </a:fillRef>
          <a:effectRef idx="0">
            <a:schemeClr val="accent1"/>
          </a:effectRef>
          <a:fontRef idx="minor"/>
        </p:style>
      </p:sp>
      <p:pic>
        <p:nvPicPr>
          <p:cNvPr id="698" name="Picture 11" descr=""/>
          <p:cNvPicPr/>
          <p:nvPr/>
        </p:nvPicPr>
        <p:blipFill>
          <a:blip r:embed="rId3"/>
          <a:stretch/>
        </p:blipFill>
        <p:spPr>
          <a:xfrm>
            <a:off x="447480" y="3535200"/>
            <a:ext cx="8061120" cy="2432160"/>
          </a:xfrm>
          <a:prstGeom prst="rect">
            <a:avLst/>
          </a:prstGeom>
          <a:ln w="0">
            <a:noFill/>
          </a:ln>
        </p:spPr>
      </p:pic>
      <p:sp>
        <p:nvSpPr>
          <p:cNvPr id="699" name="TextBox 12"/>
          <p:cNvSpPr/>
          <p:nvPr/>
        </p:nvSpPr>
        <p:spPr>
          <a:xfrm>
            <a:off x="447480" y="2967840"/>
            <a:ext cx="642960" cy="3646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1800" spc="-1" strike="noStrike">
                <a:solidFill>
                  <a:srgbClr val="000000"/>
                </a:solidFill>
                <a:latin typeface="Calibri"/>
              </a:rPr>
              <a:t>e.g.</a:t>
            </a:r>
            <a:endParaRPr b="0" lang="en-GB" sz="1800" spc="-1" strike="noStrike">
              <a:latin typeface="Arial"/>
            </a:endParaRPr>
          </a:p>
        </p:txBody>
      </p:sp>
    </p:spTree>
  </p:cSld>
  <mc:AlternateContent>
    <mc:Choice Requires="p14">
      <p:transition spd="slow" p14:dur="2000"/>
    </mc:Choice>
    <mc:Fallback>
      <p:transition spd="slow"/>
    </mc:Fallback>
  </mc:AlternateContent>
</p:sld>
</file>

<file path=ppt/slides/slide10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00" name="PlaceHolder 1"/>
          <p:cNvSpPr>
            <a:spLocks noGrp="1"/>
          </p:cNvSpPr>
          <p:nvPr>
            <p:ph type="ftr"/>
          </p:nvPr>
        </p:nvSpPr>
        <p:spPr>
          <a:xfrm>
            <a:off x="3686040" y="6459840"/>
            <a:ext cx="4822560" cy="364680"/>
          </a:xfrm>
          <a:prstGeom prst="rect">
            <a:avLst/>
          </a:prstGeom>
          <a:noFill/>
          <a:ln w="0">
            <a:noFill/>
          </a:ln>
        </p:spPr>
        <p:txBody>
          <a:bodyPr anchor="ctr">
            <a:noAutofit/>
          </a:bodyPr>
          <a:p>
            <a:endParaRPr b="0" lang="en-GB" sz="2400" spc="-1" strike="noStrike">
              <a:latin typeface="Times New Roman"/>
            </a:endParaRPr>
          </a:p>
        </p:txBody>
      </p:sp>
      <p:sp>
        <p:nvSpPr>
          <p:cNvPr id="701" name="PlaceHolder 2"/>
          <p:cNvSpPr>
            <a:spLocks noGrp="1"/>
          </p:cNvSpPr>
          <p:nvPr>
            <p:ph type="sldNum"/>
          </p:nvPr>
        </p:nvSpPr>
        <p:spPr>
          <a:xfrm>
            <a:off x="9900360" y="6459840"/>
            <a:ext cx="1311840" cy="364680"/>
          </a:xfrm>
          <a:prstGeom prst="rect">
            <a:avLst/>
          </a:prstGeom>
          <a:noFill/>
          <a:ln w="0">
            <a:noFill/>
          </a:ln>
        </p:spPr>
        <p:txBody>
          <a:bodyPr anchor="ctr">
            <a:noAutofit/>
          </a:bodyPr>
          <a:p>
            <a:pPr algn="r">
              <a:lnSpc>
                <a:spcPct val="100000"/>
              </a:lnSpc>
            </a:pPr>
            <a:fld id="{A051DB5A-C90D-4A3A-A9F2-7B34410AD5B5}" type="slidenum">
              <a:rPr b="0" lang="en-AU" sz="1050" spc="-1" strike="noStrike">
                <a:solidFill>
                  <a:srgbClr val="ffffff"/>
                </a:solidFill>
                <a:latin typeface="Calibri"/>
              </a:rPr>
              <a:t>&lt;number&gt;</a:t>
            </a:fld>
            <a:endParaRPr b="0" lang="en-GB" sz="1050" spc="-1" strike="noStrike">
              <a:latin typeface="Times New Roman"/>
            </a:endParaRPr>
          </a:p>
        </p:txBody>
      </p:sp>
      <p:pic>
        <p:nvPicPr>
          <p:cNvPr id="702" name="Picture 4" descr=""/>
          <p:cNvPicPr/>
          <p:nvPr/>
        </p:nvPicPr>
        <p:blipFill>
          <a:blip r:embed="rId1"/>
          <a:stretch/>
        </p:blipFill>
        <p:spPr>
          <a:xfrm>
            <a:off x="91080" y="164520"/>
            <a:ext cx="8966160" cy="1966320"/>
          </a:xfrm>
          <a:prstGeom prst="rect">
            <a:avLst/>
          </a:prstGeom>
          <a:ln w="0">
            <a:noFill/>
          </a:ln>
        </p:spPr>
      </p:pic>
      <p:pic>
        <p:nvPicPr>
          <p:cNvPr id="703" name="Picture 6" descr=""/>
          <p:cNvPicPr/>
          <p:nvPr/>
        </p:nvPicPr>
        <p:blipFill>
          <a:blip r:embed="rId2"/>
          <a:stretch/>
        </p:blipFill>
        <p:spPr>
          <a:xfrm>
            <a:off x="414360" y="2163240"/>
            <a:ext cx="4488840" cy="1667520"/>
          </a:xfrm>
          <a:prstGeom prst="rect">
            <a:avLst/>
          </a:prstGeom>
          <a:ln w="0">
            <a:noFill/>
          </a:ln>
        </p:spPr>
      </p:pic>
      <p:pic>
        <p:nvPicPr>
          <p:cNvPr id="704" name="Picture 7" descr=""/>
          <p:cNvPicPr/>
          <p:nvPr/>
        </p:nvPicPr>
        <p:blipFill>
          <a:blip r:embed="rId3"/>
          <a:stretch/>
        </p:blipFill>
        <p:spPr>
          <a:xfrm>
            <a:off x="91080" y="3808440"/>
            <a:ext cx="7942320" cy="1728720"/>
          </a:xfrm>
          <a:prstGeom prst="rect">
            <a:avLst/>
          </a:prstGeom>
          <a:ln w="0">
            <a:noFill/>
          </a:ln>
        </p:spPr>
      </p:pic>
      <p:pic>
        <p:nvPicPr>
          <p:cNvPr id="705" name="Picture 8" descr=""/>
          <p:cNvPicPr/>
          <p:nvPr/>
        </p:nvPicPr>
        <p:blipFill>
          <a:blip r:embed="rId4"/>
          <a:stretch/>
        </p:blipFill>
        <p:spPr>
          <a:xfrm>
            <a:off x="414360" y="5537520"/>
            <a:ext cx="4106520" cy="569160"/>
          </a:xfrm>
          <a:prstGeom prst="rect">
            <a:avLst/>
          </a:prstGeom>
          <a:ln w="0">
            <a:noFill/>
          </a:ln>
        </p:spPr>
      </p:pic>
      <p:sp>
        <p:nvSpPr>
          <p:cNvPr id="706" name="Straight Connector 12"/>
          <p:cNvSpPr/>
          <p:nvPr/>
        </p:nvSpPr>
        <p:spPr>
          <a:xfrm>
            <a:off x="10718640" y="6324480"/>
            <a:ext cx="1574640" cy="12600"/>
          </a:xfrm>
          <a:prstGeom prst="line">
            <a:avLst/>
          </a:prstGeom>
          <a:ln>
            <a:solidFill>
              <a:srgbClr val="99cb38"/>
            </a:solidFill>
            <a:round/>
          </a:ln>
        </p:spPr>
        <p:style>
          <a:lnRef idx="1">
            <a:schemeClr val="accent1"/>
          </a:lnRef>
          <a:fillRef idx="0">
            <a:schemeClr val="accent1"/>
          </a:fillRef>
          <a:effectRef idx="0">
            <a:schemeClr val="accent1"/>
          </a:effectRef>
          <a:fontRef idx="minor"/>
        </p:style>
      </p:sp>
      <p:sp>
        <p:nvSpPr>
          <p:cNvPr id="707" name="Rectangle 16"/>
          <p:cNvSpPr/>
          <p:nvPr/>
        </p:nvSpPr>
        <p:spPr>
          <a:xfrm>
            <a:off x="0" y="6229440"/>
            <a:ext cx="12191760" cy="94680"/>
          </a:xfrm>
          <a:prstGeom prst="rect">
            <a:avLst/>
          </a:prstGeom>
          <a:solidFill>
            <a:schemeClr val="accent1">
              <a:lumMod val="50000"/>
            </a:schemeClr>
          </a:solidFill>
          <a:ln>
            <a:solidFill>
              <a:srgbClr val="719629"/>
            </a:solidFill>
            <a:round/>
          </a:ln>
        </p:spPr>
        <p:style>
          <a:lnRef idx="2">
            <a:schemeClr val="accent1">
              <a:shade val="50000"/>
            </a:schemeClr>
          </a:lnRef>
          <a:fillRef idx="1">
            <a:schemeClr val="accent1"/>
          </a:fillRef>
          <a:effectRef idx="0">
            <a:schemeClr val="accent1"/>
          </a:effectRef>
          <a:fontRef idx="minor"/>
        </p:style>
      </p:sp>
    </p:spTree>
  </p:cSld>
  <mc:AlternateContent>
    <mc:Choice Requires="p14">
      <p:transition spd="slow" p14:dur="2000"/>
    </mc:Choice>
    <mc:Fallback>
      <p:transition spd="slow"/>
    </mc:Fallback>
  </mc:AlternateContent>
</p:sld>
</file>

<file path=ppt/slides/slide10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08" name="PlaceHolder 1"/>
          <p:cNvSpPr>
            <a:spLocks noGrp="1"/>
          </p:cNvSpPr>
          <p:nvPr>
            <p:ph type="ftr"/>
          </p:nvPr>
        </p:nvSpPr>
        <p:spPr>
          <a:xfrm>
            <a:off x="3686040" y="6459840"/>
            <a:ext cx="4822560" cy="364680"/>
          </a:xfrm>
          <a:prstGeom prst="rect">
            <a:avLst/>
          </a:prstGeom>
          <a:noFill/>
          <a:ln w="0">
            <a:noFill/>
          </a:ln>
        </p:spPr>
        <p:txBody>
          <a:bodyPr anchor="ctr">
            <a:noAutofit/>
          </a:bodyPr>
          <a:p>
            <a:endParaRPr b="0" lang="en-GB" sz="2400" spc="-1" strike="noStrike">
              <a:latin typeface="Times New Roman"/>
            </a:endParaRPr>
          </a:p>
        </p:txBody>
      </p:sp>
      <p:sp>
        <p:nvSpPr>
          <p:cNvPr id="709" name="PlaceHolder 2"/>
          <p:cNvSpPr>
            <a:spLocks noGrp="1"/>
          </p:cNvSpPr>
          <p:nvPr>
            <p:ph type="sldNum"/>
          </p:nvPr>
        </p:nvSpPr>
        <p:spPr>
          <a:xfrm>
            <a:off x="9900360" y="6459840"/>
            <a:ext cx="1311840" cy="364680"/>
          </a:xfrm>
          <a:prstGeom prst="rect">
            <a:avLst/>
          </a:prstGeom>
          <a:noFill/>
          <a:ln w="0">
            <a:noFill/>
          </a:ln>
        </p:spPr>
        <p:txBody>
          <a:bodyPr anchor="ctr">
            <a:noAutofit/>
          </a:bodyPr>
          <a:p>
            <a:pPr algn="r">
              <a:lnSpc>
                <a:spcPct val="100000"/>
              </a:lnSpc>
            </a:pPr>
            <a:fld id="{D7FF839B-E42F-40C2-8AE0-032E489CA62B}" type="slidenum">
              <a:rPr b="0" lang="en-AU" sz="1050" spc="-1" strike="noStrike">
                <a:solidFill>
                  <a:srgbClr val="ffffff"/>
                </a:solidFill>
                <a:latin typeface="Calibri"/>
              </a:rPr>
              <a:t>&lt;number&gt;</a:t>
            </a:fld>
            <a:endParaRPr b="0" lang="en-GB" sz="1050" spc="-1" strike="noStrike">
              <a:latin typeface="Times New Roman"/>
            </a:endParaRPr>
          </a:p>
        </p:txBody>
      </p:sp>
      <p:sp>
        <p:nvSpPr>
          <p:cNvPr id="710" name="Rectangle 3"/>
          <p:cNvSpPr/>
          <p:nvPr/>
        </p:nvSpPr>
        <p:spPr>
          <a:xfrm>
            <a:off x="0" y="0"/>
            <a:ext cx="12191760" cy="6321960"/>
          </a:xfrm>
          <a:prstGeom prst="rect">
            <a:avLst/>
          </a:prstGeom>
          <a:solidFill>
            <a:schemeClr val="accent2">
              <a:lumMod val="50000"/>
            </a:schemeClr>
          </a:solidFill>
          <a:ln>
            <a:solidFill>
              <a:srgbClr val="719629"/>
            </a:solidFill>
            <a:round/>
          </a:ln>
        </p:spPr>
        <p:style>
          <a:lnRef idx="2">
            <a:schemeClr val="accent1">
              <a:shade val="50000"/>
            </a:schemeClr>
          </a:lnRef>
          <a:fillRef idx="1">
            <a:schemeClr val="accent1"/>
          </a:fillRef>
          <a:effectRef idx="0">
            <a:schemeClr val="accent1"/>
          </a:effectRef>
          <a:fontRef idx="minor"/>
        </p:style>
      </p:sp>
    </p:spTree>
  </p:cSld>
  <mc:AlternateContent>
    <mc:Choice Requires="p14">
      <p:transition spd="slow" p14:dur="2000"/>
    </mc:Choice>
    <mc:Fallback>
      <p:transition spd="slow"/>
    </mc:Fallback>
  </mc:AlternateContent>
</p:sld>
</file>

<file path=ppt/slides/slide10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11" name="PlaceHolder 1"/>
          <p:cNvSpPr>
            <a:spLocks noGrp="1"/>
          </p:cNvSpPr>
          <p:nvPr>
            <p:ph type="ftr"/>
          </p:nvPr>
        </p:nvSpPr>
        <p:spPr>
          <a:xfrm>
            <a:off x="3686040" y="6459840"/>
            <a:ext cx="4822560" cy="364680"/>
          </a:xfrm>
          <a:prstGeom prst="rect">
            <a:avLst/>
          </a:prstGeom>
          <a:noFill/>
          <a:ln w="0">
            <a:noFill/>
          </a:ln>
        </p:spPr>
        <p:txBody>
          <a:bodyPr anchor="ctr">
            <a:noAutofit/>
          </a:bodyPr>
          <a:p>
            <a:endParaRPr b="0" lang="en-GB" sz="2400" spc="-1" strike="noStrike">
              <a:latin typeface="Times New Roman"/>
            </a:endParaRPr>
          </a:p>
        </p:txBody>
      </p:sp>
      <p:sp>
        <p:nvSpPr>
          <p:cNvPr id="712" name="PlaceHolder 2"/>
          <p:cNvSpPr>
            <a:spLocks noGrp="1"/>
          </p:cNvSpPr>
          <p:nvPr>
            <p:ph type="sldNum"/>
          </p:nvPr>
        </p:nvSpPr>
        <p:spPr>
          <a:xfrm>
            <a:off x="9900360" y="6459840"/>
            <a:ext cx="1311840" cy="364680"/>
          </a:xfrm>
          <a:prstGeom prst="rect">
            <a:avLst/>
          </a:prstGeom>
          <a:noFill/>
          <a:ln w="0">
            <a:noFill/>
          </a:ln>
        </p:spPr>
        <p:txBody>
          <a:bodyPr anchor="ctr">
            <a:noAutofit/>
          </a:bodyPr>
          <a:p>
            <a:pPr algn="r">
              <a:lnSpc>
                <a:spcPct val="100000"/>
              </a:lnSpc>
            </a:pPr>
            <a:fld id="{B4A69DF7-2D32-4370-BC94-B24344581468}" type="slidenum">
              <a:rPr b="0" lang="en-AU" sz="1050" spc="-1" strike="noStrike">
                <a:solidFill>
                  <a:srgbClr val="ffffff"/>
                </a:solidFill>
                <a:latin typeface="Calibri"/>
              </a:rPr>
              <a:t>&lt;number&gt;</a:t>
            </a:fld>
            <a:endParaRPr b="0" lang="en-GB" sz="1050" spc="-1" strike="noStrike">
              <a:latin typeface="Times New Roman"/>
            </a:endParaRPr>
          </a:p>
        </p:txBody>
      </p:sp>
      <p:pic>
        <p:nvPicPr>
          <p:cNvPr id="713" name="Picture 3" descr=""/>
          <p:cNvPicPr/>
          <p:nvPr/>
        </p:nvPicPr>
        <p:blipFill>
          <a:blip r:embed="rId1"/>
          <a:stretch/>
        </p:blipFill>
        <p:spPr>
          <a:xfrm>
            <a:off x="3686040" y="384840"/>
            <a:ext cx="3876120" cy="992520"/>
          </a:xfrm>
          <a:prstGeom prst="rect">
            <a:avLst/>
          </a:prstGeom>
          <a:ln w="0">
            <a:noFill/>
          </a:ln>
        </p:spPr>
      </p:pic>
      <p:pic>
        <p:nvPicPr>
          <p:cNvPr id="714" name="Picture 4" descr=""/>
          <p:cNvPicPr/>
          <p:nvPr/>
        </p:nvPicPr>
        <p:blipFill>
          <a:blip r:embed="rId2"/>
          <a:stretch/>
        </p:blipFill>
        <p:spPr>
          <a:xfrm>
            <a:off x="2232000" y="1948320"/>
            <a:ext cx="7341480" cy="1161000"/>
          </a:xfrm>
          <a:prstGeom prst="rect">
            <a:avLst/>
          </a:prstGeom>
          <a:ln w="0">
            <a:noFill/>
          </a:ln>
        </p:spPr>
      </p:pic>
    </p:spTree>
  </p:cSld>
  <mc:AlternateContent>
    <mc:Choice Requires="p14">
      <p:transition spd="slow" p14:dur="2000"/>
    </mc:Choice>
    <mc:Fallback>
      <p:transition spd="slow"/>
    </mc:Fallback>
  </mc:AlternateContent>
</p:sld>
</file>

<file path=ppt/slides/slide10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15" name="PlaceHolder 1"/>
          <p:cNvSpPr>
            <a:spLocks noGrp="1"/>
          </p:cNvSpPr>
          <p:nvPr>
            <p:ph type="ftr"/>
          </p:nvPr>
        </p:nvSpPr>
        <p:spPr>
          <a:xfrm>
            <a:off x="3686040" y="6459840"/>
            <a:ext cx="4822560" cy="364680"/>
          </a:xfrm>
          <a:prstGeom prst="rect">
            <a:avLst/>
          </a:prstGeom>
          <a:noFill/>
          <a:ln w="0">
            <a:noFill/>
          </a:ln>
        </p:spPr>
        <p:txBody>
          <a:bodyPr anchor="ctr">
            <a:noAutofit/>
          </a:bodyPr>
          <a:p>
            <a:endParaRPr b="0" lang="en-GB" sz="2400" spc="-1" strike="noStrike">
              <a:latin typeface="Times New Roman"/>
            </a:endParaRPr>
          </a:p>
        </p:txBody>
      </p:sp>
      <p:sp>
        <p:nvSpPr>
          <p:cNvPr id="716" name="PlaceHolder 2"/>
          <p:cNvSpPr>
            <a:spLocks noGrp="1"/>
          </p:cNvSpPr>
          <p:nvPr>
            <p:ph type="sldNum"/>
          </p:nvPr>
        </p:nvSpPr>
        <p:spPr>
          <a:xfrm>
            <a:off x="9900360" y="6459840"/>
            <a:ext cx="1311840" cy="364680"/>
          </a:xfrm>
          <a:prstGeom prst="rect">
            <a:avLst/>
          </a:prstGeom>
          <a:noFill/>
          <a:ln w="0">
            <a:noFill/>
          </a:ln>
        </p:spPr>
        <p:txBody>
          <a:bodyPr anchor="ctr">
            <a:noAutofit/>
          </a:bodyPr>
          <a:p>
            <a:pPr algn="r">
              <a:lnSpc>
                <a:spcPct val="100000"/>
              </a:lnSpc>
            </a:pPr>
            <a:fld id="{C64E484D-CAF7-41A7-9D87-9AACB9B576E8}" type="slidenum">
              <a:rPr b="0" lang="en-AU" sz="1050" spc="-1" strike="noStrike">
                <a:solidFill>
                  <a:srgbClr val="ffffff"/>
                </a:solidFill>
                <a:latin typeface="Calibri"/>
              </a:rPr>
              <a:t>&lt;number&gt;</a:t>
            </a:fld>
            <a:endParaRPr b="0" lang="en-GB" sz="1050" spc="-1" strike="noStrike">
              <a:latin typeface="Times New Roman"/>
            </a:endParaRPr>
          </a:p>
        </p:txBody>
      </p:sp>
      <p:pic>
        <p:nvPicPr>
          <p:cNvPr id="717" name="Picture 3" descr=""/>
          <p:cNvPicPr/>
          <p:nvPr/>
        </p:nvPicPr>
        <p:blipFill>
          <a:blip r:embed="rId1"/>
          <a:stretch/>
        </p:blipFill>
        <p:spPr>
          <a:xfrm>
            <a:off x="128520" y="-110160"/>
            <a:ext cx="4788000" cy="666000"/>
          </a:xfrm>
          <a:prstGeom prst="rect">
            <a:avLst/>
          </a:prstGeom>
          <a:ln w="0">
            <a:noFill/>
          </a:ln>
        </p:spPr>
      </p:pic>
      <p:pic>
        <p:nvPicPr>
          <p:cNvPr id="718" name="Picture 5" descr=""/>
          <p:cNvPicPr/>
          <p:nvPr/>
        </p:nvPicPr>
        <p:blipFill>
          <a:blip r:embed="rId2"/>
          <a:stretch/>
        </p:blipFill>
        <p:spPr>
          <a:xfrm>
            <a:off x="128520" y="701640"/>
            <a:ext cx="10452240" cy="2627280"/>
          </a:xfrm>
          <a:prstGeom prst="rect">
            <a:avLst/>
          </a:prstGeom>
          <a:ln w="0">
            <a:noFill/>
          </a:ln>
        </p:spPr>
      </p:pic>
      <p:pic>
        <p:nvPicPr>
          <p:cNvPr id="719" name="Picture 6" descr=""/>
          <p:cNvPicPr/>
          <p:nvPr/>
        </p:nvPicPr>
        <p:blipFill>
          <a:blip r:embed="rId3"/>
          <a:stretch/>
        </p:blipFill>
        <p:spPr>
          <a:xfrm>
            <a:off x="63360" y="3536280"/>
            <a:ext cx="9706320" cy="2777760"/>
          </a:xfrm>
          <a:prstGeom prst="rect">
            <a:avLst/>
          </a:prstGeom>
          <a:ln w="0">
            <a:noFill/>
          </a:ln>
        </p:spPr>
      </p:pic>
      <p:sp>
        <p:nvSpPr>
          <p:cNvPr id="720" name="Straight Connector 8"/>
          <p:cNvSpPr/>
          <p:nvPr/>
        </p:nvSpPr>
        <p:spPr>
          <a:xfrm>
            <a:off x="63360" y="555840"/>
            <a:ext cx="4853160" cy="360"/>
          </a:xfrm>
          <a:prstGeom prst="line">
            <a:avLst/>
          </a:prstGeom>
          <a:ln>
            <a:solidFill>
              <a:srgbClr val="63a537"/>
            </a:solidFill>
            <a:round/>
          </a:ln>
        </p:spPr>
        <p:style>
          <a:lnRef idx="1">
            <a:schemeClr val="accent2"/>
          </a:lnRef>
          <a:fillRef idx="0">
            <a:schemeClr val="accent2"/>
          </a:fillRef>
          <a:effectRef idx="0">
            <a:schemeClr val="accent2"/>
          </a:effectRef>
          <a:fontRef idx="minor"/>
        </p:style>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3" name="PlaceHolder 1"/>
          <p:cNvSpPr>
            <a:spLocks noGrp="1"/>
          </p:cNvSpPr>
          <p:nvPr>
            <p:ph type="ftr"/>
          </p:nvPr>
        </p:nvSpPr>
        <p:spPr>
          <a:xfrm>
            <a:off x="3686040" y="6459840"/>
            <a:ext cx="4822560" cy="364680"/>
          </a:xfrm>
          <a:prstGeom prst="rect">
            <a:avLst/>
          </a:prstGeom>
          <a:noFill/>
          <a:ln w="0">
            <a:noFill/>
          </a:ln>
        </p:spPr>
        <p:txBody>
          <a:bodyPr anchor="ctr">
            <a:noAutofit/>
          </a:bodyPr>
          <a:p>
            <a:endParaRPr b="0" lang="en-GB" sz="2400" spc="-1" strike="noStrike">
              <a:latin typeface="Times New Roman"/>
            </a:endParaRPr>
          </a:p>
        </p:txBody>
      </p:sp>
      <p:sp>
        <p:nvSpPr>
          <p:cNvPr id="154" name="PlaceHolder 2"/>
          <p:cNvSpPr>
            <a:spLocks noGrp="1"/>
          </p:cNvSpPr>
          <p:nvPr>
            <p:ph type="sldNum"/>
          </p:nvPr>
        </p:nvSpPr>
        <p:spPr>
          <a:xfrm>
            <a:off x="9900360" y="6459840"/>
            <a:ext cx="1311840" cy="364680"/>
          </a:xfrm>
          <a:prstGeom prst="rect">
            <a:avLst/>
          </a:prstGeom>
          <a:noFill/>
          <a:ln w="0">
            <a:noFill/>
          </a:ln>
        </p:spPr>
        <p:txBody>
          <a:bodyPr anchor="ctr">
            <a:noAutofit/>
          </a:bodyPr>
          <a:p>
            <a:pPr algn="r">
              <a:lnSpc>
                <a:spcPct val="100000"/>
              </a:lnSpc>
            </a:pPr>
            <a:fld id="{D1F32108-F4E8-4FE9-9B23-B1F1027D35E6}" type="slidenum">
              <a:rPr b="0" lang="en-AU" sz="1050" spc="-1" strike="noStrike">
                <a:solidFill>
                  <a:srgbClr val="ffffff"/>
                </a:solidFill>
                <a:latin typeface="Calibri"/>
              </a:rPr>
              <a:t>&lt;number&gt;</a:t>
            </a:fld>
            <a:endParaRPr b="0" lang="en-GB" sz="1050" spc="-1" strike="noStrike">
              <a:latin typeface="Times New Roman"/>
            </a:endParaRPr>
          </a:p>
        </p:txBody>
      </p:sp>
      <p:pic>
        <p:nvPicPr>
          <p:cNvPr id="155" name="Picture 3" descr=""/>
          <p:cNvPicPr/>
          <p:nvPr/>
        </p:nvPicPr>
        <p:blipFill>
          <a:blip r:embed="rId1"/>
          <a:stretch/>
        </p:blipFill>
        <p:spPr>
          <a:xfrm>
            <a:off x="486000" y="273240"/>
            <a:ext cx="10597320" cy="3420720"/>
          </a:xfrm>
          <a:prstGeom prst="rect">
            <a:avLst/>
          </a:prstGeom>
          <a:ln w="0">
            <a:noFill/>
          </a:ln>
        </p:spPr>
      </p:pic>
      <p:pic>
        <p:nvPicPr>
          <p:cNvPr id="156" name="Picture 4" descr=""/>
          <p:cNvPicPr/>
          <p:nvPr/>
        </p:nvPicPr>
        <p:blipFill>
          <a:blip r:embed="rId2"/>
          <a:stretch/>
        </p:blipFill>
        <p:spPr>
          <a:xfrm>
            <a:off x="614520" y="3694320"/>
            <a:ext cx="8438760" cy="2650320"/>
          </a:xfrm>
          <a:prstGeom prst="rect">
            <a:avLst/>
          </a:prstGeom>
          <a:ln w="0">
            <a:noFill/>
          </a:ln>
        </p:spPr>
      </p:pic>
    </p:spTree>
  </p:cSld>
  <mc:AlternateContent>
    <mc:Choice Requires="p14">
      <p:transition spd="slow" p14:dur="2000"/>
    </mc:Choice>
    <mc:Fallback>
      <p:transition spd="slow"/>
    </mc:Fallback>
  </mc:AlternateContent>
  <p:timing>
    <p:tnLst>
      <p:par>
        <p:cTn id="105" dur="indefinite" restart="never" nodeType="tmRoot">
          <p:childTnLst>
            <p:seq>
              <p:cTn id="106" dur="indefinite" nodeType="mainSeq">
                <p:childTnLst>
                  <p:par>
                    <p:cTn id="107" fill="hold">
                      <p:stCondLst>
                        <p:cond delay="indefinite"/>
                      </p:stCondLst>
                      <p:childTnLst>
                        <p:par>
                          <p:cTn id="108" fill="hold">
                            <p:stCondLst>
                              <p:cond delay="0"/>
                            </p:stCondLst>
                            <p:childTnLst>
                              <p:par>
                                <p:cTn id="109" nodeType="clickEffect" fill="hold" presetClass="entr" presetID="1">
                                  <p:stCondLst>
                                    <p:cond delay="0"/>
                                  </p:stCondLst>
                                  <p:childTnLst>
                                    <p:set>
                                      <p:cBhvr>
                                        <p:cTn id="110" dur="1" fill="hold">
                                          <p:stCondLst>
                                            <p:cond delay="0"/>
                                          </p:stCondLst>
                                        </p:cTn>
                                        <p:tgtEl>
                                          <p:spTgt spid="155"/>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nodeType="clickEffect" fill="hold" presetClass="entr" presetID="1">
                                  <p:stCondLst>
                                    <p:cond delay="0"/>
                                  </p:stCondLst>
                                  <p:childTnLst>
                                    <p:set>
                                      <p:cBhvr>
                                        <p:cTn id="114" dur="1" fill="hold">
                                          <p:stCondLst>
                                            <p:cond delay="0"/>
                                          </p:stCondLst>
                                        </p:cTn>
                                        <p:tgtEl>
                                          <p:spTgt spid="15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21" name="PlaceHolder 1"/>
          <p:cNvSpPr>
            <a:spLocks noGrp="1"/>
          </p:cNvSpPr>
          <p:nvPr>
            <p:ph type="ftr"/>
          </p:nvPr>
        </p:nvSpPr>
        <p:spPr>
          <a:xfrm>
            <a:off x="3686040" y="6459840"/>
            <a:ext cx="4822560" cy="364680"/>
          </a:xfrm>
          <a:prstGeom prst="rect">
            <a:avLst/>
          </a:prstGeom>
          <a:noFill/>
          <a:ln w="0">
            <a:noFill/>
          </a:ln>
        </p:spPr>
        <p:txBody>
          <a:bodyPr anchor="ctr">
            <a:noAutofit/>
          </a:bodyPr>
          <a:p>
            <a:endParaRPr b="0" lang="en-GB" sz="2400" spc="-1" strike="noStrike">
              <a:latin typeface="Times New Roman"/>
            </a:endParaRPr>
          </a:p>
        </p:txBody>
      </p:sp>
      <p:sp>
        <p:nvSpPr>
          <p:cNvPr id="722" name="PlaceHolder 2"/>
          <p:cNvSpPr>
            <a:spLocks noGrp="1"/>
          </p:cNvSpPr>
          <p:nvPr>
            <p:ph type="sldNum"/>
          </p:nvPr>
        </p:nvSpPr>
        <p:spPr>
          <a:xfrm>
            <a:off x="9900360" y="6459840"/>
            <a:ext cx="1311840" cy="364680"/>
          </a:xfrm>
          <a:prstGeom prst="rect">
            <a:avLst/>
          </a:prstGeom>
          <a:noFill/>
          <a:ln w="0">
            <a:noFill/>
          </a:ln>
        </p:spPr>
        <p:txBody>
          <a:bodyPr anchor="ctr">
            <a:noAutofit/>
          </a:bodyPr>
          <a:p>
            <a:pPr algn="r">
              <a:lnSpc>
                <a:spcPct val="100000"/>
              </a:lnSpc>
            </a:pPr>
            <a:fld id="{71E81865-FC00-442C-8A47-B44173506AFB}" type="slidenum">
              <a:rPr b="0" lang="en-AU" sz="1050" spc="-1" strike="noStrike">
                <a:solidFill>
                  <a:srgbClr val="ffffff"/>
                </a:solidFill>
                <a:latin typeface="Calibri"/>
              </a:rPr>
              <a:t>&lt;number&gt;</a:t>
            </a:fld>
            <a:endParaRPr b="0" lang="en-GB" sz="1050" spc="-1" strike="noStrike">
              <a:latin typeface="Times New Roman"/>
            </a:endParaRPr>
          </a:p>
        </p:txBody>
      </p:sp>
      <p:pic>
        <p:nvPicPr>
          <p:cNvPr id="723" name="Picture 3" descr=""/>
          <p:cNvPicPr/>
          <p:nvPr/>
        </p:nvPicPr>
        <p:blipFill>
          <a:blip r:embed="rId1"/>
          <a:stretch/>
        </p:blipFill>
        <p:spPr>
          <a:xfrm>
            <a:off x="432360" y="417960"/>
            <a:ext cx="9247320" cy="2625840"/>
          </a:xfrm>
          <a:prstGeom prst="rect">
            <a:avLst/>
          </a:prstGeom>
          <a:ln w="0">
            <a:noFill/>
          </a:ln>
        </p:spPr>
      </p:pic>
      <p:sp>
        <p:nvSpPr>
          <p:cNvPr id="724" name="Straight Connector 4"/>
          <p:cNvSpPr/>
          <p:nvPr/>
        </p:nvSpPr>
        <p:spPr>
          <a:xfrm flipV="1">
            <a:off x="0" y="3252600"/>
            <a:ext cx="12191760" cy="12960"/>
          </a:xfrm>
          <a:prstGeom prst="line">
            <a:avLst/>
          </a:prstGeom>
          <a:ln>
            <a:solidFill>
              <a:srgbClr val="000000"/>
            </a:solidFill>
            <a:round/>
          </a:ln>
        </p:spPr>
        <p:style>
          <a:lnRef idx="1">
            <a:schemeClr val="dk1"/>
          </a:lnRef>
          <a:fillRef idx="0">
            <a:schemeClr val="dk1"/>
          </a:fillRef>
          <a:effectRef idx="0">
            <a:schemeClr val="dk1"/>
          </a:effectRef>
          <a:fontRef idx="minor"/>
        </p:style>
      </p:sp>
    </p:spTree>
  </p:cSld>
  <mc:AlternateContent>
    <mc:Choice Requires="p14">
      <p:transition spd="slow" p14:dur="2000"/>
    </mc:Choice>
    <mc:Fallback>
      <p:transition spd="slow"/>
    </mc:Fallback>
  </mc:AlternateContent>
</p:sld>
</file>

<file path=ppt/slides/slide1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25" name="PlaceHolder 1"/>
          <p:cNvSpPr>
            <a:spLocks noGrp="1"/>
          </p:cNvSpPr>
          <p:nvPr>
            <p:ph type="ftr"/>
          </p:nvPr>
        </p:nvSpPr>
        <p:spPr>
          <a:xfrm>
            <a:off x="3686040" y="6459840"/>
            <a:ext cx="4822560" cy="364680"/>
          </a:xfrm>
          <a:prstGeom prst="rect">
            <a:avLst/>
          </a:prstGeom>
          <a:noFill/>
          <a:ln w="0">
            <a:noFill/>
          </a:ln>
        </p:spPr>
        <p:txBody>
          <a:bodyPr anchor="ctr">
            <a:noAutofit/>
          </a:bodyPr>
          <a:p>
            <a:endParaRPr b="0" lang="en-GB" sz="2400" spc="-1" strike="noStrike">
              <a:latin typeface="Times New Roman"/>
            </a:endParaRPr>
          </a:p>
        </p:txBody>
      </p:sp>
      <p:sp>
        <p:nvSpPr>
          <p:cNvPr id="726" name="PlaceHolder 2"/>
          <p:cNvSpPr>
            <a:spLocks noGrp="1"/>
          </p:cNvSpPr>
          <p:nvPr>
            <p:ph type="sldNum"/>
          </p:nvPr>
        </p:nvSpPr>
        <p:spPr>
          <a:xfrm>
            <a:off x="9900360" y="6459840"/>
            <a:ext cx="1311840" cy="364680"/>
          </a:xfrm>
          <a:prstGeom prst="rect">
            <a:avLst/>
          </a:prstGeom>
          <a:noFill/>
          <a:ln w="0">
            <a:noFill/>
          </a:ln>
        </p:spPr>
        <p:txBody>
          <a:bodyPr anchor="ctr">
            <a:noAutofit/>
          </a:bodyPr>
          <a:p>
            <a:pPr algn="r">
              <a:lnSpc>
                <a:spcPct val="100000"/>
              </a:lnSpc>
            </a:pPr>
            <a:fld id="{73E23194-DA16-4613-8937-34AC7E449DB8}" type="slidenum">
              <a:rPr b="0" lang="en-AU" sz="1050" spc="-1" strike="noStrike">
                <a:solidFill>
                  <a:srgbClr val="ffffff"/>
                </a:solidFill>
                <a:latin typeface="Calibri"/>
              </a:rPr>
              <a:t>&lt;number&gt;</a:t>
            </a:fld>
            <a:endParaRPr b="0" lang="en-GB" sz="1050" spc="-1" strike="noStrike">
              <a:latin typeface="Times New Roman"/>
            </a:endParaRPr>
          </a:p>
        </p:txBody>
      </p:sp>
      <p:pic>
        <p:nvPicPr>
          <p:cNvPr id="727" name="Picture 3" descr=""/>
          <p:cNvPicPr/>
          <p:nvPr/>
        </p:nvPicPr>
        <p:blipFill>
          <a:blip r:embed="rId1"/>
          <a:stretch/>
        </p:blipFill>
        <p:spPr>
          <a:xfrm>
            <a:off x="266400" y="419400"/>
            <a:ext cx="11661840" cy="3930120"/>
          </a:xfrm>
          <a:prstGeom prst="rect">
            <a:avLst/>
          </a:prstGeom>
          <a:ln w="0">
            <a:noFill/>
          </a:ln>
        </p:spPr>
      </p:pic>
    </p:spTree>
  </p:cSld>
  <mc:AlternateContent>
    <mc:Choice Requires="p14">
      <p:transition spd="slow" p14:dur="2000"/>
    </mc:Choice>
    <mc:Fallback>
      <p:transition spd="slow"/>
    </mc:Fallback>
  </mc:AlternateContent>
</p:sld>
</file>

<file path=ppt/slides/slide1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28" name="PlaceHolder 1"/>
          <p:cNvSpPr>
            <a:spLocks noGrp="1"/>
          </p:cNvSpPr>
          <p:nvPr>
            <p:ph type="ftr"/>
          </p:nvPr>
        </p:nvSpPr>
        <p:spPr>
          <a:xfrm>
            <a:off x="3686040" y="6459840"/>
            <a:ext cx="4822560" cy="364680"/>
          </a:xfrm>
          <a:prstGeom prst="rect">
            <a:avLst/>
          </a:prstGeom>
          <a:noFill/>
          <a:ln w="0">
            <a:noFill/>
          </a:ln>
        </p:spPr>
        <p:txBody>
          <a:bodyPr anchor="ctr">
            <a:noAutofit/>
          </a:bodyPr>
          <a:p>
            <a:endParaRPr b="0" lang="en-GB" sz="2400" spc="-1" strike="noStrike">
              <a:latin typeface="Times New Roman"/>
            </a:endParaRPr>
          </a:p>
        </p:txBody>
      </p:sp>
      <p:sp>
        <p:nvSpPr>
          <p:cNvPr id="729" name="PlaceHolder 2"/>
          <p:cNvSpPr>
            <a:spLocks noGrp="1"/>
          </p:cNvSpPr>
          <p:nvPr>
            <p:ph type="sldNum"/>
          </p:nvPr>
        </p:nvSpPr>
        <p:spPr>
          <a:xfrm>
            <a:off x="9900360" y="6459840"/>
            <a:ext cx="1311840" cy="364680"/>
          </a:xfrm>
          <a:prstGeom prst="rect">
            <a:avLst/>
          </a:prstGeom>
          <a:noFill/>
          <a:ln w="0">
            <a:noFill/>
          </a:ln>
        </p:spPr>
        <p:txBody>
          <a:bodyPr anchor="ctr">
            <a:noAutofit/>
          </a:bodyPr>
          <a:p>
            <a:pPr algn="r">
              <a:lnSpc>
                <a:spcPct val="100000"/>
              </a:lnSpc>
            </a:pPr>
            <a:fld id="{59EE0431-8A98-48CE-81E2-C48A7A190119}" type="slidenum">
              <a:rPr b="0" lang="en-AU" sz="1050" spc="-1" strike="noStrike">
                <a:solidFill>
                  <a:srgbClr val="ffffff"/>
                </a:solidFill>
                <a:latin typeface="Calibri"/>
              </a:rPr>
              <a:t>&lt;number&gt;</a:t>
            </a:fld>
            <a:endParaRPr b="0" lang="en-GB" sz="1050" spc="-1" strike="noStrike">
              <a:latin typeface="Times New Roman"/>
            </a:endParaRPr>
          </a:p>
        </p:txBody>
      </p:sp>
      <p:sp>
        <p:nvSpPr>
          <p:cNvPr id="730" name="Straight Connector 15"/>
          <p:cNvSpPr/>
          <p:nvPr/>
        </p:nvSpPr>
        <p:spPr>
          <a:xfrm flipV="1">
            <a:off x="0" y="4820760"/>
            <a:ext cx="12191760" cy="13320"/>
          </a:xfrm>
          <a:prstGeom prst="line">
            <a:avLst/>
          </a:prstGeom>
          <a:ln>
            <a:solidFill>
              <a:srgbClr val="000000"/>
            </a:solidFill>
            <a:round/>
          </a:ln>
        </p:spPr>
        <p:style>
          <a:lnRef idx="1">
            <a:schemeClr val="dk1"/>
          </a:lnRef>
          <a:fillRef idx="0">
            <a:schemeClr val="dk1"/>
          </a:fillRef>
          <a:effectRef idx="0">
            <a:schemeClr val="dk1"/>
          </a:effectRef>
          <a:fontRef idx="minor"/>
        </p:style>
      </p:sp>
      <p:pic>
        <p:nvPicPr>
          <p:cNvPr id="731" name="Picture 4" descr=""/>
          <p:cNvPicPr/>
          <p:nvPr/>
        </p:nvPicPr>
        <p:blipFill>
          <a:blip r:embed="rId1"/>
          <a:stretch/>
        </p:blipFill>
        <p:spPr>
          <a:xfrm>
            <a:off x="1577160" y="222120"/>
            <a:ext cx="8564400" cy="827280"/>
          </a:xfrm>
          <a:prstGeom prst="rect">
            <a:avLst/>
          </a:prstGeom>
          <a:ln w="0">
            <a:noFill/>
          </a:ln>
        </p:spPr>
      </p:pic>
      <p:pic>
        <p:nvPicPr>
          <p:cNvPr id="732" name="Picture 6" descr=""/>
          <p:cNvPicPr/>
          <p:nvPr/>
        </p:nvPicPr>
        <p:blipFill>
          <a:blip r:embed="rId2"/>
          <a:stretch/>
        </p:blipFill>
        <p:spPr>
          <a:xfrm>
            <a:off x="440280" y="1325880"/>
            <a:ext cx="11311200" cy="3218400"/>
          </a:xfrm>
          <a:prstGeom prst="rect">
            <a:avLst/>
          </a:prstGeom>
          <a:ln w="0">
            <a:noFill/>
          </a:ln>
        </p:spPr>
      </p:pic>
    </p:spTree>
  </p:cSld>
  <mc:AlternateContent>
    <mc:Choice Requires="p14">
      <p:transition spd="slow" p14:dur="2000"/>
    </mc:Choice>
    <mc:Fallback>
      <p:transition spd="slow"/>
    </mc:Fallback>
  </mc:AlternateContent>
</p:sld>
</file>

<file path=ppt/slides/slide1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33" name="PlaceHolder 1"/>
          <p:cNvSpPr>
            <a:spLocks noGrp="1"/>
          </p:cNvSpPr>
          <p:nvPr>
            <p:ph type="ftr"/>
          </p:nvPr>
        </p:nvSpPr>
        <p:spPr>
          <a:xfrm>
            <a:off x="3686040" y="6459840"/>
            <a:ext cx="4822560" cy="364680"/>
          </a:xfrm>
          <a:prstGeom prst="rect">
            <a:avLst/>
          </a:prstGeom>
          <a:noFill/>
          <a:ln w="0">
            <a:noFill/>
          </a:ln>
        </p:spPr>
        <p:txBody>
          <a:bodyPr anchor="ctr">
            <a:noAutofit/>
          </a:bodyPr>
          <a:p>
            <a:endParaRPr b="0" lang="en-GB" sz="2400" spc="-1" strike="noStrike">
              <a:latin typeface="Times New Roman"/>
            </a:endParaRPr>
          </a:p>
        </p:txBody>
      </p:sp>
      <p:sp>
        <p:nvSpPr>
          <p:cNvPr id="734" name="PlaceHolder 2"/>
          <p:cNvSpPr>
            <a:spLocks noGrp="1"/>
          </p:cNvSpPr>
          <p:nvPr>
            <p:ph type="sldNum"/>
          </p:nvPr>
        </p:nvSpPr>
        <p:spPr>
          <a:xfrm>
            <a:off x="9900360" y="6459840"/>
            <a:ext cx="1311840" cy="364680"/>
          </a:xfrm>
          <a:prstGeom prst="rect">
            <a:avLst/>
          </a:prstGeom>
          <a:noFill/>
          <a:ln w="0">
            <a:noFill/>
          </a:ln>
        </p:spPr>
        <p:txBody>
          <a:bodyPr anchor="ctr">
            <a:noAutofit/>
          </a:bodyPr>
          <a:p>
            <a:pPr algn="r">
              <a:lnSpc>
                <a:spcPct val="100000"/>
              </a:lnSpc>
            </a:pPr>
            <a:fld id="{83DB1D1B-7052-463C-B2F3-4E585FF1D6DF}" type="slidenum">
              <a:rPr b="0" lang="en-AU" sz="1050" spc="-1" strike="noStrike">
                <a:solidFill>
                  <a:srgbClr val="ffffff"/>
                </a:solidFill>
                <a:latin typeface="Calibri"/>
              </a:rPr>
              <a:t>&lt;number&gt;</a:t>
            </a:fld>
            <a:endParaRPr b="0" lang="en-GB" sz="1050" spc="-1" strike="noStrike">
              <a:latin typeface="Times New Roman"/>
            </a:endParaRPr>
          </a:p>
        </p:txBody>
      </p:sp>
    </p:spTree>
  </p:cSld>
  <mc:AlternateContent>
    <mc:Choice Requires="p14">
      <p:transition spd="slow" p14:dur="2000"/>
    </mc:Choice>
    <mc:Fallback>
      <p:transition spd="slow"/>
    </mc:Fallback>
  </mc:AlternateContent>
</p:sld>
</file>

<file path=ppt/slides/slide1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35" name="PlaceHolder 1"/>
          <p:cNvSpPr>
            <a:spLocks noGrp="1"/>
          </p:cNvSpPr>
          <p:nvPr>
            <p:ph type="ftr"/>
          </p:nvPr>
        </p:nvSpPr>
        <p:spPr>
          <a:xfrm>
            <a:off x="3686040" y="6459840"/>
            <a:ext cx="4822560" cy="364680"/>
          </a:xfrm>
          <a:prstGeom prst="rect">
            <a:avLst/>
          </a:prstGeom>
          <a:noFill/>
          <a:ln w="0">
            <a:noFill/>
          </a:ln>
        </p:spPr>
        <p:txBody>
          <a:bodyPr anchor="ctr">
            <a:noAutofit/>
          </a:bodyPr>
          <a:p>
            <a:endParaRPr b="0" lang="en-GB" sz="2400" spc="-1" strike="noStrike">
              <a:latin typeface="Times New Roman"/>
            </a:endParaRPr>
          </a:p>
        </p:txBody>
      </p:sp>
      <p:sp>
        <p:nvSpPr>
          <p:cNvPr id="736" name="PlaceHolder 2"/>
          <p:cNvSpPr>
            <a:spLocks noGrp="1"/>
          </p:cNvSpPr>
          <p:nvPr>
            <p:ph type="sldNum"/>
          </p:nvPr>
        </p:nvSpPr>
        <p:spPr>
          <a:xfrm>
            <a:off x="9900360" y="6459840"/>
            <a:ext cx="1311840" cy="364680"/>
          </a:xfrm>
          <a:prstGeom prst="rect">
            <a:avLst/>
          </a:prstGeom>
          <a:noFill/>
          <a:ln w="0">
            <a:noFill/>
          </a:ln>
        </p:spPr>
        <p:txBody>
          <a:bodyPr anchor="ctr">
            <a:noAutofit/>
          </a:bodyPr>
          <a:p>
            <a:pPr algn="r">
              <a:lnSpc>
                <a:spcPct val="100000"/>
              </a:lnSpc>
            </a:pPr>
            <a:fld id="{53A53C6A-84B9-4695-BD3E-97918FA37A60}" type="slidenum">
              <a:rPr b="0" lang="en-AU" sz="1050" spc="-1" strike="noStrike">
                <a:solidFill>
                  <a:srgbClr val="ffffff"/>
                </a:solidFill>
                <a:latin typeface="Calibri"/>
              </a:rPr>
              <a:t>&lt;number&gt;</a:t>
            </a:fld>
            <a:endParaRPr b="0" lang="en-GB" sz="1050" spc="-1" strike="noStrike">
              <a:latin typeface="Times New Roman"/>
            </a:endParaRPr>
          </a:p>
        </p:txBody>
      </p:sp>
    </p:spTree>
  </p:cSld>
  <mc:AlternateContent>
    <mc:Choice Requires="p14">
      <p:transition spd="slow" p14:dur="2000"/>
    </mc:Choice>
    <mc:Fallback>
      <p:transition spd="slow"/>
    </mc:Fallback>
  </mc:AlternateContent>
</p:sld>
</file>

<file path=ppt/slides/slide1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37" name="PlaceHolder 1"/>
          <p:cNvSpPr>
            <a:spLocks noGrp="1"/>
          </p:cNvSpPr>
          <p:nvPr>
            <p:ph type="ftr"/>
          </p:nvPr>
        </p:nvSpPr>
        <p:spPr>
          <a:xfrm>
            <a:off x="3686040" y="6459840"/>
            <a:ext cx="4822560" cy="364680"/>
          </a:xfrm>
          <a:prstGeom prst="rect">
            <a:avLst/>
          </a:prstGeom>
          <a:noFill/>
          <a:ln w="0">
            <a:noFill/>
          </a:ln>
        </p:spPr>
        <p:txBody>
          <a:bodyPr anchor="ctr">
            <a:noAutofit/>
          </a:bodyPr>
          <a:p>
            <a:endParaRPr b="0" lang="en-GB" sz="2400" spc="-1" strike="noStrike">
              <a:latin typeface="Times New Roman"/>
            </a:endParaRPr>
          </a:p>
        </p:txBody>
      </p:sp>
      <p:sp>
        <p:nvSpPr>
          <p:cNvPr id="738" name="PlaceHolder 2"/>
          <p:cNvSpPr>
            <a:spLocks noGrp="1"/>
          </p:cNvSpPr>
          <p:nvPr>
            <p:ph type="sldNum"/>
          </p:nvPr>
        </p:nvSpPr>
        <p:spPr>
          <a:xfrm>
            <a:off x="9900360" y="6459840"/>
            <a:ext cx="1311840" cy="364680"/>
          </a:xfrm>
          <a:prstGeom prst="rect">
            <a:avLst/>
          </a:prstGeom>
          <a:noFill/>
          <a:ln w="0">
            <a:noFill/>
          </a:ln>
        </p:spPr>
        <p:txBody>
          <a:bodyPr anchor="ctr">
            <a:noAutofit/>
          </a:bodyPr>
          <a:p>
            <a:pPr algn="r">
              <a:lnSpc>
                <a:spcPct val="100000"/>
              </a:lnSpc>
            </a:pPr>
            <a:fld id="{B040E0E7-686D-4E93-9959-37A0E7AA5E30}" type="slidenum">
              <a:rPr b="0" lang="en-AU" sz="1050" spc="-1" strike="noStrike">
                <a:solidFill>
                  <a:srgbClr val="ffffff"/>
                </a:solidFill>
                <a:latin typeface="Calibri"/>
              </a:rPr>
              <a:t>&lt;number&gt;</a:t>
            </a:fld>
            <a:endParaRPr b="0" lang="en-GB" sz="1050" spc="-1" strike="noStrike">
              <a:latin typeface="Times New Roman"/>
            </a:endParaRPr>
          </a:p>
        </p:txBody>
      </p:sp>
    </p:spTree>
  </p:cSld>
  <mc:AlternateContent>
    <mc:Choice Requires="p14">
      <p:transition spd="slow" p14:dur="2000"/>
    </mc:Choice>
    <mc:Fallback>
      <p:transition spd="slow"/>
    </mc:Fallback>
  </mc:AlternateContent>
</p:sld>
</file>

<file path=ppt/slides/slide1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39" name="PlaceHolder 1"/>
          <p:cNvSpPr>
            <a:spLocks noGrp="1"/>
          </p:cNvSpPr>
          <p:nvPr>
            <p:ph type="ftr"/>
          </p:nvPr>
        </p:nvSpPr>
        <p:spPr>
          <a:xfrm>
            <a:off x="3686040" y="6459840"/>
            <a:ext cx="4822560" cy="364680"/>
          </a:xfrm>
          <a:prstGeom prst="rect">
            <a:avLst/>
          </a:prstGeom>
          <a:noFill/>
          <a:ln w="0">
            <a:noFill/>
          </a:ln>
        </p:spPr>
        <p:txBody>
          <a:bodyPr anchor="ctr">
            <a:noAutofit/>
          </a:bodyPr>
          <a:p>
            <a:endParaRPr b="0" lang="en-GB" sz="2400" spc="-1" strike="noStrike">
              <a:latin typeface="Times New Roman"/>
            </a:endParaRPr>
          </a:p>
        </p:txBody>
      </p:sp>
      <p:sp>
        <p:nvSpPr>
          <p:cNvPr id="740" name="PlaceHolder 2"/>
          <p:cNvSpPr>
            <a:spLocks noGrp="1"/>
          </p:cNvSpPr>
          <p:nvPr>
            <p:ph type="sldNum"/>
          </p:nvPr>
        </p:nvSpPr>
        <p:spPr>
          <a:xfrm>
            <a:off x="9900360" y="6459840"/>
            <a:ext cx="1311840" cy="364680"/>
          </a:xfrm>
          <a:prstGeom prst="rect">
            <a:avLst/>
          </a:prstGeom>
          <a:noFill/>
          <a:ln w="0">
            <a:noFill/>
          </a:ln>
        </p:spPr>
        <p:txBody>
          <a:bodyPr anchor="ctr">
            <a:noAutofit/>
          </a:bodyPr>
          <a:p>
            <a:pPr algn="r">
              <a:lnSpc>
                <a:spcPct val="100000"/>
              </a:lnSpc>
            </a:pPr>
            <a:fld id="{38628E14-3CBE-4455-BD23-0CD4C51A4E52}" type="slidenum">
              <a:rPr b="0" lang="en-AU" sz="1050" spc="-1" strike="noStrike">
                <a:solidFill>
                  <a:srgbClr val="ffffff"/>
                </a:solidFill>
                <a:latin typeface="Calibri"/>
              </a:rPr>
              <a:t>&lt;number&gt;</a:t>
            </a:fld>
            <a:endParaRPr b="0" lang="en-GB" sz="1050" spc="-1" strike="noStrike">
              <a:latin typeface="Times New Roman"/>
            </a:endParaRPr>
          </a:p>
        </p:txBody>
      </p:sp>
    </p:spTree>
  </p:cSld>
  <mc:AlternateContent>
    <mc:Choice Requires="p14">
      <p:transition spd="slow" p14:dur="2000"/>
    </mc:Choice>
    <mc:Fallback>
      <p:transition spd="slow"/>
    </mc:Fallback>
  </mc:AlternateContent>
</p:sld>
</file>

<file path=ppt/slides/slide1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41" name="PlaceHolder 1"/>
          <p:cNvSpPr>
            <a:spLocks noGrp="1"/>
          </p:cNvSpPr>
          <p:nvPr>
            <p:ph type="ftr"/>
          </p:nvPr>
        </p:nvSpPr>
        <p:spPr>
          <a:xfrm>
            <a:off x="3686040" y="6459840"/>
            <a:ext cx="4822560" cy="364680"/>
          </a:xfrm>
          <a:prstGeom prst="rect">
            <a:avLst/>
          </a:prstGeom>
          <a:noFill/>
          <a:ln w="0">
            <a:noFill/>
          </a:ln>
        </p:spPr>
        <p:txBody>
          <a:bodyPr anchor="ctr">
            <a:noAutofit/>
          </a:bodyPr>
          <a:p>
            <a:endParaRPr b="0" lang="en-GB" sz="2400" spc="-1" strike="noStrike">
              <a:latin typeface="Times New Roman"/>
            </a:endParaRPr>
          </a:p>
        </p:txBody>
      </p:sp>
      <p:sp>
        <p:nvSpPr>
          <p:cNvPr id="742" name="PlaceHolder 2"/>
          <p:cNvSpPr>
            <a:spLocks noGrp="1"/>
          </p:cNvSpPr>
          <p:nvPr>
            <p:ph type="sldNum"/>
          </p:nvPr>
        </p:nvSpPr>
        <p:spPr>
          <a:xfrm>
            <a:off x="9900360" y="6459840"/>
            <a:ext cx="1311840" cy="364680"/>
          </a:xfrm>
          <a:prstGeom prst="rect">
            <a:avLst/>
          </a:prstGeom>
          <a:noFill/>
          <a:ln w="0">
            <a:noFill/>
          </a:ln>
        </p:spPr>
        <p:txBody>
          <a:bodyPr anchor="ctr">
            <a:noAutofit/>
          </a:bodyPr>
          <a:p>
            <a:pPr algn="r">
              <a:lnSpc>
                <a:spcPct val="100000"/>
              </a:lnSpc>
            </a:pPr>
            <a:fld id="{1DBB4205-89E7-4F21-9483-8FD72D4D1C87}" type="slidenum">
              <a:rPr b="0" lang="en-AU" sz="1050" spc="-1" strike="noStrike">
                <a:solidFill>
                  <a:srgbClr val="ffffff"/>
                </a:solidFill>
                <a:latin typeface="Calibri"/>
              </a:rPr>
              <a:t>&lt;number&gt;</a:t>
            </a:fld>
            <a:endParaRPr b="0" lang="en-GB" sz="1050" spc="-1" strike="noStrike">
              <a:latin typeface="Times New Roman"/>
            </a:endParaRPr>
          </a:p>
        </p:txBody>
      </p:sp>
    </p:spTree>
  </p:cSld>
  <mc:AlternateContent>
    <mc:Choice Requires="p14">
      <p:transition spd="slow" p14:dur="2000"/>
    </mc:Choice>
    <mc:Fallback>
      <p:transition spd="slow"/>
    </mc:Fallback>
  </mc:AlternateContent>
</p:sld>
</file>

<file path=ppt/slides/slide1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43" name="PlaceHolder 1"/>
          <p:cNvSpPr>
            <a:spLocks noGrp="1"/>
          </p:cNvSpPr>
          <p:nvPr>
            <p:ph type="ftr"/>
          </p:nvPr>
        </p:nvSpPr>
        <p:spPr>
          <a:xfrm>
            <a:off x="3686040" y="6459840"/>
            <a:ext cx="4822560" cy="364680"/>
          </a:xfrm>
          <a:prstGeom prst="rect">
            <a:avLst/>
          </a:prstGeom>
          <a:noFill/>
          <a:ln w="0">
            <a:noFill/>
          </a:ln>
        </p:spPr>
        <p:txBody>
          <a:bodyPr anchor="ctr">
            <a:noAutofit/>
          </a:bodyPr>
          <a:p>
            <a:endParaRPr b="0" lang="en-GB" sz="2400" spc="-1" strike="noStrike">
              <a:latin typeface="Times New Roman"/>
            </a:endParaRPr>
          </a:p>
        </p:txBody>
      </p:sp>
      <p:sp>
        <p:nvSpPr>
          <p:cNvPr id="744" name="PlaceHolder 2"/>
          <p:cNvSpPr>
            <a:spLocks noGrp="1"/>
          </p:cNvSpPr>
          <p:nvPr>
            <p:ph type="sldNum"/>
          </p:nvPr>
        </p:nvSpPr>
        <p:spPr>
          <a:xfrm>
            <a:off x="9900360" y="6459840"/>
            <a:ext cx="1311840" cy="364680"/>
          </a:xfrm>
          <a:prstGeom prst="rect">
            <a:avLst/>
          </a:prstGeom>
          <a:noFill/>
          <a:ln w="0">
            <a:noFill/>
          </a:ln>
        </p:spPr>
        <p:txBody>
          <a:bodyPr anchor="ctr">
            <a:noAutofit/>
          </a:bodyPr>
          <a:p>
            <a:pPr algn="r">
              <a:lnSpc>
                <a:spcPct val="100000"/>
              </a:lnSpc>
            </a:pPr>
            <a:fld id="{DD415009-148C-4C88-B1ED-51A5B30A2692}" type="slidenum">
              <a:rPr b="0" lang="en-AU" sz="1050" spc="-1" strike="noStrike">
                <a:solidFill>
                  <a:srgbClr val="ffffff"/>
                </a:solidFill>
                <a:latin typeface="Calibri"/>
              </a:rPr>
              <a:t>&lt;number&gt;</a:t>
            </a:fld>
            <a:endParaRPr b="0" lang="en-GB" sz="1050" spc="-1" strike="noStrike">
              <a:latin typeface="Times New Roman"/>
            </a:endParaRPr>
          </a:p>
        </p:txBody>
      </p:sp>
      <p:pic>
        <p:nvPicPr>
          <p:cNvPr id="745" name="Picture 3" descr=""/>
          <p:cNvPicPr/>
          <p:nvPr/>
        </p:nvPicPr>
        <p:blipFill>
          <a:blip r:embed="rId1"/>
          <a:stretch/>
        </p:blipFill>
        <p:spPr>
          <a:xfrm>
            <a:off x="2610000" y="402480"/>
            <a:ext cx="6108120" cy="916560"/>
          </a:xfrm>
          <a:prstGeom prst="rect">
            <a:avLst/>
          </a:prstGeom>
          <a:ln w="0">
            <a:noFill/>
          </a:ln>
        </p:spPr>
      </p:pic>
      <p:sp>
        <p:nvSpPr>
          <p:cNvPr id="746" name="Straight Connector 4"/>
          <p:cNvSpPr/>
          <p:nvPr/>
        </p:nvSpPr>
        <p:spPr>
          <a:xfrm flipV="1">
            <a:off x="1410480" y="1319040"/>
            <a:ext cx="7197840" cy="13320"/>
          </a:xfrm>
          <a:prstGeom prst="line">
            <a:avLst/>
          </a:prstGeom>
          <a:ln>
            <a:solidFill>
              <a:srgbClr val="63a537"/>
            </a:solidFill>
            <a:round/>
          </a:ln>
        </p:spPr>
        <p:style>
          <a:lnRef idx="1">
            <a:schemeClr val="accent2"/>
          </a:lnRef>
          <a:fillRef idx="0">
            <a:schemeClr val="accent2"/>
          </a:fillRef>
          <a:effectRef idx="0">
            <a:schemeClr val="accent2"/>
          </a:effectRef>
          <a:fontRef idx="minor"/>
        </p:style>
      </p:sp>
      <p:pic>
        <p:nvPicPr>
          <p:cNvPr id="747" name="Picture 5" descr=""/>
          <p:cNvPicPr/>
          <p:nvPr/>
        </p:nvPicPr>
        <p:blipFill>
          <a:blip r:embed="rId2"/>
          <a:stretch/>
        </p:blipFill>
        <p:spPr>
          <a:xfrm>
            <a:off x="640080" y="1712520"/>
            <a:ext cx="10724400" cy="3394440"/>
          </a:xfrm>
          <a:prstGeom prst="rect">
            <a:avLst/>
          </a:prstGeom>
          <a:ln w="0">
            <a:noFill/>
          </a:ln>
        </p:spPr>
      </p:pic>
    </p:spTree>
  </p:cSld>
  <mc:AlternateContent>
    <mc:Choice Requires="p14">
      <p:transition spd="slow" p14:dur="2000"/>
    </mc:Choice>
    <mc:Fallback>
      <p:transition spd="slow"/>
    </mc:Fallback>
  </mc:AlternateContent>
</p:sld>
</file>

<file path=ppt/slides/slide1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48" name="PlaceHolder 1"/>
          <p:cNvSpPr>
            <a:spLocks noGrp="1"/>
          </p:cNvSpPr>
          <p:nvPr>
            <p:ph type="ftr"/>
          </p:nvPr>
        </p:nvSpPr>
        <p:spPr>
          <a:xfrm>
            <a:off x="3686040" y="6459840"/>
            <a:ext cx="4822560" cy="364680"/>
          </a:xfrm>
          <a:prstGeom prst="rect">
            <a:avLst/>
          </a:prstGeom>
          <a:noFill/>
          <a:ln w="0">
            <a:noFill/>
          </a:ln>
        </p:spPr>
        <p:txBody>
          <a:bodyPr anchor="ctr">
            <a:noAutofit/>
          </a:bodyPr>
          <a:p>
            <a:endParaRPr b="0" lang="en-GB" sz="2400" spc="-1" strike="noStrike">
              <a:latin typeface="Times New Roman"/>
            </a:endParaRPr>
          </a:p>
        </p:txBody>
      </p:sp>
      <p:sp>
        <p:nvSpPr>
          <p:cNvPr id="749" name="PlaceHolder 2"/>
          <p:cNvSpPr>
            <a:spLocks noGrp="1"/>
          </p:cNvSpPr>
          <p:nvPr>
            <p:ph type="sldNum"/>
          </p:nvPr>
        </p:nvSpPr>
        <p:spPr>
          <a:xfrm>
            <a:off x="9900360" y="6459840"/>
            <a:ext cx="1311840" cy="364680"/>
          </a:xfrm>
          <a:prstGeom prst="rect">
            <a:avLst/>
          </a:prstGeom>
          <a:noFill/>
          <a:ln w="0">
            <a:noFill/>
          </a:ln>
        </p:spPr>
        <p:txBody>
          <a:bodyPr anchor="ctr">
            <a:noAutofit/>
          </a:bodyPr>
          <a:p>
            <a:pPr algn="r">
              <a:lnSpc>
                <a:spcPct val="100000"/>
              </a:lnSpc>
            </a:pPr>
            <a:fld id="{BC50B053-32F0-4016-AC83-ADB4F88AA0E5}" type="slidenum">
              <a:rPr b="0" lang="en-AU" sz="1050" spc="-1" strike="noStrike">
                <a:solidFill>
                  <a:srgbClr val="ffffff"/>
                </a:solidFill>
                <a:latin typeface="Calibri"/>
              </a:rPr>
              <a:t>&lt;number&gt;</a:t>
            </a:fld>
            <a:endParaRPr b="0" lang="en-GB" sz="1050" spc="-1" strike="noStrike">
              <a:latin typeface="Times New Roman"/>
            </a:endParaRPr>
          </a:p>
        </p:txBody>
      </p:sp>
      <p:pic>
        <p:nvPicPr>
          <p:cNvPr id="750" name="Picture 6" descr=""/>
          <p:cNvPicPr/>
          <p:nvPr/>
        </p:nvPicPr>
        <p:blipFill>
          <a:blip r:embed="rId1"/>
          <a:stretch/>
        </p:blipFill>
        <p:spPr>
          <a:xfrm>
            <a:off x="469440" y="182520"/>
            <a:ext cx="10150200" cy="6067440"/>
          </a:xfrm>
          <a:prstGeom prst="rect">
            <a:avLst/>
          </a:prstGeom>
          <a:ln w="0">
            <a:noFill/>
          </a:ln>
        </p:spPr>
      </p:pic>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7" name="PlaceHolder 1"/>
          <p:cNvSpPr>
            <a:spLocks noGrp="1"/>
          </p:cNvSpPr>
          <p:nvPr>
            <p:ph type="ftr"/>
          </p:nvPr>
        </p:nvSpPr>
        <p:spPr>
          <a:xfrm>
            <a:off x="3686040" y="6459840"/>
            <a:ext cx="4822560" cy="364680"/>
          </a:xfrm>
          <a:prstGeom prst="rect">
            <a:avLst/>
          </a:prstGeom>
          <a:noFill/>
          <a:ln w="0">
            <a:noFill/>
          </a:ln>
        </p:spPr>
        <p:txBody>
          <a:bodyPr anchor="ctr">
            <a:noAutofit/>
          </a:bodyPr>
          <a:p>
            <a:endParaRPr b="0" lang="en-GB" sz="2400" spc="-1" strike="noStrike">
              <a:latin typeface="Times New Roman"/>
            </a:endParaRPr>
          </a:p>
        </p:txBody>
      </p:sp>
      <p:sp>
        <p:nvSpPr>
          <p:cNvPr id="158" name="PlaceHolder 2"/>
          <p:cNvSpPr>
            <a:spLocks noGrp="1"/>
          </p:cNvSpPr>
          <p:nvPr>
            <p:ph type="sldNum"/>
          </p:nvPr>
        </p:nvSpPr>
        <p:spPr>
          <a:xfrm>
            <a:off x="9900360" y="6459840"/>
            <a:ext cx="1311840" cy="364680"/>
          </a:xfrm>
          <a:prstGeom prst="rect">
            <a:avLst/>
          </a:prstGeom>
          <a:noFill/>
          <a:ln w="0">
            <a:noFill/>
          </a:ln>
        </p:spPr>
        <p:txBody>
          <a:bodyPr anchor="ctr">
            <a:noAutofit/>
          </a:bodyPr>
          <a:p>
            <a:pPr algn="r">
              <a:lnSpc>
                <a:spcPct val="100000"/>
              </a:lnSpc>
            </a:pPr>
            <a:fld id="{50864B25-8DAA-4E25-8AC6-E8BF3D78DCA4}" type="slidenum">
              <a:rPr b="0" lang="en-AU" sz="1050" spc="-1" strike="noStrike">
                <a:solidFill>
                  <a:srgbClr val="ffffff"/>
                </a:solidFill>
                <a:latin typeface="Calibri"/>
              </a:rPr>
              <a:t>&lt;number&gt;</a:t>
            </a:fld>
            <a:endParaRPr b="0" lang="en-GB" sz="1050" spc="-1" strike="noStrike">
              <a:latin typeface="Times New Roman"/>
            </a:endParaRPr>
          </a:p>
        </p:txBody>
      </p:sp>
      <p:pic>
        <p:nvPicPr>
          <p:cNvPr id="159" name="Picture 3" descr=""/>
          <p:cNvPicPr/>
          <p:nvPr/>
        </p:nvPicPr>
        <p:blipFill>
          <a:blip r:embed="rId1"/>
          <a:stretch/>
        </p:blipFill>
        <p:spPr>
          <a:xfrm>
            <a:off x="442800" y="257400"/>
            <a:ext cx="10984680" cy="3296520"/>
          </a:xfrm>
          <a:prstGeom prst="rect">
            <a:avLst/>
          </a:prstGeom>
          <a:ln w="0">
            <a:noFill/>
          </a:ln>
        </p:spPr>
      </p:pic>
    </p:spTree>
  </p:cSld>
  <mc:AlternateContent>
    <mc:Choice Requires="p14">
      <p:transition spd="slow" p14:dur="2000"/>
    </mc:Choice>
    <mc:Fallback>
      <p:transition spd="slow"/>
    </mc:Fallback>
  </mc:AlternateContent>
  <p:timing>
    <p:tnLst>
      <p:par>
        <p:cTn id="115" dur="indefinite" restart="never" nodeType="tmRoot">
          <p:childTnLst>
            <p:seq>
              <p:cTn id="116" dur="indefinite" nodeType="mainSeq">
                <p:childTnLst>
                  <p:par>
                    <p:cTn id="117" fill="hold">
                      <p:stCondLst>
                        <p:cond delay="indefinite"/>
                      </p:stCondLst>
                      <p:childTnLst>
                        <p:par>
                          <p:cTn id="118" fill="hold">
                            <p:stCondLst>
                              <p:cond delay="0"/>
                            </p:stCondLst>
                            <p:childTnLst>
                              <p:par>
                                <p:cTn id="119" nodeType="clickEffect" fill="hold" presetClass="entr" presetID="1">
                                  <p:stCondLst>
                                    <p:cond delay="0"/>
                                  </p:stCondLst>
                                  <p:childTnLst>
                                    <p:set>
                                      <p:cBhvr>
                                        <p:cTn id="120" dur="1" fill="hold">
                                          <p:stCondLst>
                                            <p:cond delay="0"/>
                                          </p:stCondLst>
                                        </p:cTn>
                                        <p:tgtEl>
                                          <p:spTgt spid="15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51" name="PlaceHolder 1"/>
          <p:cNvSpPr>
            <a:spLocks noGrp="1"/>
          </p:cNvSpPr>
          <p:nvPr>
            <p:ph type="ftr"/>
          </p:nvPr>
        </p:nvSpPr>
        <p:spPr>
          <a:xfrm>
            <a:off x="3686040" y="6459840"/>
            <a:ext cx="4822560" cy="364680"/>
          </a:xfrm>
          <a:prstGeom prst="rect">
            <a:avLst/>
          </a:prstGeom>
          <a:noFill/>
          <a:ln w="0">
            <a:noFill/>
          </a:ln>
        </p:spPr>
        <p:txBody>
          <a:bodyPr anchor="ctr">
            <a:noAutofit/>
          </a:bodyPr>
          <a:p>
            <a:endParaRPr b="0" lang="en-GB" sz="2400" spc="-1" strike="noStrike">
              <a:latin typeface="Times New Roman"/>
            </a:endParaRPr>
          </a:p>
        </p:txBody>
      </p:sp>
      <p:sp>
        <p:nvSpPr>
          <p:cNvPr id="752" name="PlaceHolder 2"/>
          <p:cNvSpPr>
            <a:spLocks noGrp="1"/>
          </p:cNvSpPr>
          <p:nvPr>
            <p:ph type="sldNum"/>
          </p:nvPr>
        </p:nvSpPr>
        <p:spPr>
          <a:xfrm>
            <a:off x="9900360" y="6459840"/>
            <a:ext cx="1311840" cy="364680"/>
          </a:xfrm>
          <a:prstGeom prst="rect">
            <a:avLst/>
          </a:prstGeom>
          <a:noFill/>
          <a:ln w="0">
            <a:noFill/>
          </a:ln>
        </p:spPr>
        <p:txBody>
          <a:bodyPr anchor="ctr">
            <a:noAutofit/>
          </a:bodyPr>
          <a:p>
            <a:pPr algn="r">
              <a:lnSpc>
                <a:spcPct val="100000"/>
              </a:lnSpc>
            </a:pPr>
            <a:fld id="{11074F4B-6379-45D6-A5D1-E7B1C14747AB}" type="slidenum">
              <a:rPr b="0" lang="en-AU" sz="1050" spc="-1" strike="noStrike">
                <a:solidFill>
                  <a:srgbClr val="ffffff"/>
                </a:solidFill>
                <a:latin typeface="Calibri"/>
              </a:rPr>
              <a:t>&lt;number&gt;</a:t>
            </a:fld>
            <a:endParaRPr b="0" lang="en-GB" sz="1050" spc="-1" strike="noStrike">
              <a:latin typeface="Times New Roman"/>
            </a:endParaRPr>
          </a:p>
        </p:txBody>
      </p:sp>
      <p:pic>
        <p:nvPicPr>
          <p:cNvPr id="753" name="Picture 3" descr=""/>
          <p:cNvPicPr/>
          <p:nvPr/>
        </p:nvPicPr>
        <p:blipFill>
          <a:blip r:embed="rId1"/>
          <a:stretch/>
        </p:blipFill>
        <p:spPr>
          <a:xfrm>
            <a:off x="574920" y="163440"/>
            <a:ext cx="11194560" cy="5754600"/>
          </a:xfrm>
          <a:prstGeom prst="rect">
            <a:avLst/>
          </a:prstGeom>
          <a:ln w="0">
            <a:noFill/>
          </a:ln>
        </p:spPr>
      </p:pic>
      <p:sp>
        <p:nvSpPr>
          <p:cNvPr id="754" name="Straight Connector 5"/>
          <p:cNvSpPr/>
          <p:nvPr/>
        </p:nvSpPr>
        <p:spPr>
          <a:xfrm flipV="1">
            <a:off x="1789560" y="801000"/>
            <a:ext cx="4382640" cy="39240"/>
          </a:xfrm>
          <a:prstGeom prst="line">
            <a:avLst/>
          </a:prstGeom>
          <a:ln>
            <a:solidFill>
              <a:srgbClr val="63a537"/>
            </a:solidFill>
            <a:round/>
          </a:ln>
        </p:spPr>
        <p:style>
          <a:lnRef idx="1">
            <a:schemeClr val="accent2"/>
          </a:lnRef>
          <a:fillRef idx="0">
            <a:schemeClr val="accent2"/>
          </a:fillRef>
          <a:effectRef idx="0">
            <a:schemeClr val="accent2"/>
          </a:effectRef>
          <a:fontRef idx="minor"/>
        </p:style>
      </p:sp>
      <p:pic>
        <p:nvPicPr>
          <p:cNvPr id="755" name="Picture 4" descr=""/>
          <p:cNvPicPr/>
          <p:nvPr/>
        </p:nvPicPr>
        <p:blipFill>
          <a:blip r:embed="rId2"/>
          <a:stretch/>
        </p:blipFill>
        <p:spPr>
          <a:xfrm>
            <a:off x="574920" y="5875560"/>
            <a:ext cx="1018800" cy="342720"/>
          </a:xfrm>
          <a:prstGeom prst="rect">
            <a:avLst/>
          </a:prstGeom>
          <a:ln w="0">
            <a:noFill/>
          </a:ln>
        </p:spPr>
      </p:pic>
      <p:pic>
        <p:nvPicPr>
          <p:cNvPr id="756" name="Picture 7" descr=""/>
          <p:cNvPicPr/>
          <p:nvPr/>
        </p:nvPicPr>
        <p:blipFill>
          <a:blip r:embed="rId3"/>
          <a:stretch/>
        </p:blipFill>
        <p:spPr>
          <a:xfrm>
            <a:off x="5948280" y="3257640"/>
            <a:ext cx="294840" cy="342720"/>
          </a:xfrm>
          <a:prstGeom prst="rect">
            <a:avLst/>
          </a:prstGeom>
          <a:ln w="0">
            <a:noFill/>
          </a:ln>
        </p:spPr>
      </p:pic>
      <p:pic>
        <p:nvPicPr>
          <p:cNvPr id="757" name="Picture 8" descr=""/>
          <p:cNvPicPr/>
          <p:nvPr/>
        </p:nvPicPr>
        <p:blipFill>
          <a:blip r:embed="rId4"/>
          <a:stretch/>
        </p:blipFill>
        <p:spPr>
          <a:xfrm>
            <a:off x="2014200" y="5928120"/>
            <a:ext cx="7562520" cy="237600"/>
          </a:xfrm>
          <a:prstGeom prst="rect">
            <a:avLst/>
          </a:prstGeom>
          <a:ln w="0">
            <a:noFill/>
          </a:ln>
        </p:spPr>
      </p:pic>
      <p:pic>
        <p:nvPicPr>
          <p:cNvPr id="758" name="Picture 9" descr=""/>
          <p:cNvPicPr/>
          <p:nvPr/>
        </p:nvPicPr>
        <p:blipFill>
          <a:blip r:embed="rId5"/>
          <a:stretch/>
        </p:blipFill>
        <p:spPr>
          <a:xfrm>
            <a:off x="1670760" y="5918400"/>
            <a:ext cx="266400" cy="247320"/>
          </a:xfrm>
          <a:prstGeom prst="rect">
            <a:avLst/>
          </a:prstGeom>
          <a:ln w="0">
            <a:noFill/>
          </a:ln>
        </p:spPr>
      </p:pic>
    </p:spTree>
  </p:cSld>
  <mc:AlternateContent>
    <mc:Choice Requires="p14">
      <p:transition spd="slow" p14:dur="2000"/>
    </mc:Choice>
    <mc:Fallback>
      <p:transition spd="slow"/>
    </mc:Fallback>
  </mc:AlternateContent>
</p:sld>
</file>

<file path=ppt/slides/slide1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59" name="PlaceHolder 1"/>
          <p:cNvSpPr>
            <a:spLocks noGrp="1"/>
          </p:cNvSpPr>
          <p:nvPr>
            <p:ph type="ftr"/>
          </p:nvPr>
        </p:nvSpPr>
        <p:spPr>
          <a:xfrm>
            <a:off x="3686040" y="6459840"/>
            <a:ext cx="4822560" cy="364680"/>
          </a:xfrm>
          <a:prstGeom prst="rect">
            <a:avLst/>
          </a:prstGeom>
          <a:noFill/>
          <a:ln w="0">
            <a:noFill/>
          </a:ln>
        </p:spPr>
        <p:txBody>
          <a:bodyPr anchor="ctr">
            <a:noAutofit/>
          </a:bodyPr>
          <a:p>
            <a:endParaRPr b="0" lang="en-GB" sz="2400" spc="-1" strike="noStrike">
              <a:latin typeface="Times New Roman"/>
            </a:endParaRPr>
          </a:p>
        </p:txBody>
      </p:sp>
      <p:sp>
        <p:nvSpPr>
          <p:cNvPr id="760" name="PlaceHolder 2"/>
          <p:cNvSpPr>
            <a:spLocks noGrp="1"/>
          </p:cNvSpPr>
          <p:nvPr>
            <p:ph type="sldNum"/>
          </p:nvPr>
        </p:nvSpPr>
        <p:spPr>
          <a:xfrm>
            <a:off x="9900360" y="6459840"/>
            <a:ext cx="1311840" cy="364680"/>
          </a:xfrm>
          <a:prstGeom prst="rect">
            <a:avLst/>
          </a:prstGeom>
          <a:noFill/>
          <a:ln w="0">
            <a:noFill/>
          </a:ln>
        </p:spPr>
        <p:txBody>
          <a:bodyPr anchor="ctr">
            <a:noAutofit/>
          </a:bodyPr>
          <a:p>
            <a:pPr algn="r">
              <a:lnSpc>
                <a:spcPct val="100000"/>
              </a:lnSpc>
            </a:pPr>
            <a:fld id="{C46088ED-69DE-42BE-8421-C8ADB862AE8F}" type="slidenum">
              <a:rPr b="0" lang="en-AU" sz="1050" spc="-1" strike="noStrike">
                <a:solidFill>
                  <a:srgbClr val="ffffff"/>
                </a:solidFill>
                <a:latin typeface="Calibri"/>
              </a:rPr>
              <a:t>&lt;number&gt;</a:t>
            </a:fld>
            <a:endParaRPr b="0" lang="en-GB" sz="1050" spc="-1" strike="noStrike">
              <a:latin typeface="Times New Roman"/>
            </a:endParaRPr>
          </a:p>
        </p:txBody>
      </p:sp>
      <p:pic>
        <p:nvPicPr>
          <p:cNvPr id="761" name="Picture 7" descr=""/>
          <p:cNvPicPr/>
          <p:nvPr/>
        </p:nvPicPr>
        <p:blipFill>
          <a:blip r:embed="rId1"/>
          <a:stretch/>
        </p:blipFill>
        <p:spPr>
          <a:xfrm>
            <a:off x="606240" y="2269800"/>
            <a:ext cx="5978520" cy="883080"/>
          </a:xfrm>
          <a:prstGeom prst="rect">
            <a:avLst/>
          </a:prstGeom>
          <a:ln w="0">
            <a:noFill/>
          </a:ln>
        </p:spPr>
      </p:pic>
      <p:pic>
        <p:nvPicPr>
          <p:cNvPr id="762" name="Picture 8" descr=""/>
          <p:cNvPicPr/>
          <p:nvPr/>
        </p:nvPicPr>
        <p:blipFill>
          <a:blip r:embed="rId2"/>
          <a:stretch/>
        </p:blipFill>
        <p:spPr>
          <a:xfrm>
            <a:off x="691920" y="3457080"/>
            <a:ext cx="7870320" cy="1344960"/>
          </a:xfrm>
          <a:prstGeom prst="rect">
            <a:avLst/>
          </a:prstGeom>
          <a:ln w="0">
            <a:noFill/>
          </a:ln>
        </p:spPr>
      </p:pic>
      <p:pic>
        <p:nvPicPr>
          <p:cNvPr id="763" name="Picture 10" descr=""/>
          <p:cNvPicPr/>
          <p:nvPr/>
        </p:nvPicPr>
        <p:blipFill>
          <a:blip r:embed="rId3"/>
          <a:stretch/>
        </p:blipFill>
        <p:spPr>
          <a:xfrm>
            <a:off x="504360" y="5106240"/>
            <a:ext cx="8971920" cy="1070640"/>
          </a:xfrm>
          <a:prstGeom prst="rect">
            <a:avLst/>
          </a:prstGeom>
          <a:ln w="0">
            <a:noFill/>
          </a:ln>
        </p:spPr>
      </p:pic>
      <p:pic>
        <p:nvPicPr>
          <p:cNvPr id="764" name="Picture 11" descr=""/>
          <p:cNvPicPr/>
          <p:nvPr/>
        </p:nvPicPr>
        <p:blipFill>
          <a:blip r:embed="rId4"/>
          <a:stretch/>
        </p:blipFill>
        <p:spPr>
          <a:xfrm>
            <a:off x="606240" y="6418800"/>
            <a:ext cx="6134040" cy="377280"/>
          </a:xfrm>
          <a:prstGeom prst="rect">
            <a:avLst/>
          </a:prstGeom>
          <a:ln w="0">
            <a:noFill/>
          </a:ln>
        </p:spPr>
      </p:pic>
      <p:pic>
        <p:nvPicPr>
          <p:cNvPr id="765" name="Picture 12" descr=""/>
          <p:cNvPicPr/>
          <p:nvPr/>
        </p:nvPicPr>
        <p:blipFill>
          <a:blip r:embed="rId5"/>
          <a:stretch/>
        </p:blipFill>
        <p:spPr>
          <a:xfrm>
            <a:off x="504360" y="934560"/>
            <a:ext cx="10265400" cy="1206720"/>
          </a:xfrm>
          <a:prstGeom prst="rect">
            <a:avLst/>
          </a:prstGeom>
          <a:ln w="0">
            <a:noFill/>
          </a:ln>
        </p:spPr>
      </p:pic>
      <p:pic>
        <p:nvPicPr>
          <p:cNvPr id="766" name="Picture 13" descr=""/>
          <p:cNvPicPr/>
          <p:nvPr/>
        </p:nvPicPr>
        <p:blipFill>
          <a:blip r:embed="rId6"/>
          <a:stretch/>
        </p:blipFill>
        <p:spPr>
          <a:xfrm>
            <a:off x="2177280" y="42480"/>
            <a:ext cx="5917320" cy="650520"/>
          </a:xfrm>
          <a:prstGeom prst="rect">
            <a:avLst/>
          </a:prstGeom>
          <a:ln w="0">
            <a:noFill/>
          </a:ln>
        </p:spPr>
      </p:pic>
      <p:sp>
        <p:nvSpPr>
          <p:cNvPr id="767" name="Straight Connector 15"/>
          <p:cNvSpPr/>
          <p:nvPr/>
        </p:nvSpPr>
        <p:spPr>
          <a:xfrm flipV="1">
            <a:off x="2177280" y="708120"/>
            <a:ext cx="5781600" cy="48960"/>
          </a:xfrm>
          <a:prstGeom prst="line">
            <a:avLst/>
          </a:prstGeom>
          <a:ln>
            <a:solidFill>
              <a:srgbClr val="63a537"/>
            </a:solidFill>
            <a:round/>
          </a:ln>
        </p:spPr>
        <p:style>
          <a:lnRef idx="1">
            <a:schemeClr val="accent2"/>
          </a:lnRef>
          <a:fillRef idx="0">
            <a:schemeClr val="accent2"/>
          </a:fillRef>
          <a:effectRef idx="0">
            <a:schemeClr val="accent2"/>
          </a:effectRef>
          <a:fontRef idx="minor"/>
        </p:style>
      </p:sp>
    </p:spTree>
  </p:cSld>
  <mc:AlternateContent>
    <mc:Choice Requires="p14">
      <p:transition spd="slow" p14:dur="2000"/>
    </mc:Choice>
    <mc:Fallback>
      <p:transition spd="slow"/>
    </mc:Fallback>
  </mc:AlternateContent>
</p:sld>
</file>

<file path=ppt/slides/slide1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68" name="PlaceHolder 1"/>
          <p:cNvSpPr>
            <a:spLocks noGrp="1"/>
          </p:cNvSpPr>
          <p:nvPr>
            <p:ph type="ftr"/>
          </p:nvPr>
        </p:nvSpPr>
        <p:spPr>
          <a:xfrm>
            <a:off x="3686040" y="6459840"/>
            <a:ext cx="4822560" cy="364680"/>
          </a:xfrm>
          <a:prstGeom prst="rect">
            <a:avLst/>
          </a:prstGeom>
          <a:noFill/>
          <a:ln w="0">
            <a:noFill/>
          </a:ln>
        </p:spPr>
        <p:txBody>
          <a:bodyPr anchor="ctr">
            <a:noAutofit/>
          </a:bodyPr>
          <a:p>
            <a:endParaRPr b="0" lang="en-GB" sz="2400" spc="-1" strike="noStrike">
              <a:latin typeface="Times New Roman"/>
            </a:endParaRPr>
          </a:p>
        </p:txBody>
      </p:sp>
      <p:sp>
        <p:nvSpPr>
          <p:cNvPr id="769" name="PlaceHolder 2"/>
          <p:cNvSpPr>
            <a:spLocks noGrp="1"/>
          </p:cNvSpPr>
          <p:nvPr>
            <p:ph type="sldNum"/>
          </p:nvPr>
        </p:nvSpPr>
        <p:spPr>
          <a:xfrm>
            <a:off x="9900360" y="6459840"/>
            <a:ext cx="1311840" cy="364680"/>
          </a:xfrm>
          <a:prstGeom prst="rect">
            <a:avLst/>
          </a:prstGeom>
          <a:noFill/>
          <a:ln w="0">
            <a:noFill/>
          </a:ln>
        </p:spPr>
        <p:txBody>
          <a:bodyPr anchor="ctr">
            <a:noAutofit/>
          </a:bodyPr>
          <a:p>
            <a:pPr algn="r">
              <a:lnSpc>
                <a:spcPct val="100000"/>
              </a:lnSpc>
            </a:pPr>
            <a:fld id="{6B409B0A-0298-4225-A4B5-FFAC588B095A}" type="slidenum">
              <a:rPr b="0" lang="en-AU" sz="1050" spc="-1" strike="noStrike">
                <a:solidFill>
                  <a:srgbClr val="ffffff"/>
                </a:solidFill>
                <a:latin typeface="Calibri"/>
              </a:rPr>
              <a:t>&lt;number&gt;</a:t>
            </a:fld>
            <a:endParaRPr b="0" lang="en-GB" sz="1050" spc="-1" strike="noStrike">
              <a:latin typeface="Times New Roman"/>
            </a:endParaRPr>
          </a:p>
        </p:txBody>
      </p:sp>
      <p:pic>
        <p:nvPicPr>
          <p:cNvPr id="770" name="Picture 3" descr=""/>
          <p:cNvPicPr/>
          <p:nvPr/>
        </p:nvPicPr>
        <p:blipFill>
          <a:blip r:embed="rId1"/>
          <a:stretch/>
        </p:blipFill>
        <p:spPr>
          <a:xfrm>
            <a:off x="169920" y="170640"/>
            <a:ext cx="3213000" cy="593280"/>
          </a:xfrm>
          <a:prstGeom prst="rect">
            <a:avLst/>
          </a:prstGeom>
          <a:ln w="0">
            <a:noFill/>
          </a:ln>
        </p:spPr>
      </p:pic>
      <p:pic>
        <p:nvPicPr>
          <p:cNvPr id="771" name="Picture 4" descr=""/>
          <p:cNvPicPr/>
          <p:nvPr/>
        </p:nvPicPr>
        <p:blipFill>
          <a:blip r:embed="rId2"/>
          <a:stretch/>
        </p:blipFill>
        <p:spPr>
          <a:xfrm>
            <a:off x="324000" y="1122120"/>
            <a:ext cx="11532600" cy="1267560"/>
          </a:xfrm>
          <a:prstGeom prst="rect">
            <a:avLst/>
          </a:prstGeom>
          <a:ln w="0">
            <a:noFill/>
          </a:ln>
        </p:spPr>
      </p:pic>
      <p:pic>
        <p:nvPicPr>
          <p:cNvPr id="772" name="Picture 5" descr=""/>
          <p:cNvPicPr/>
          <p:nvPr/>
        </p:nvPicPr>
        <p:blipFill>
          <a:blip r:embed="rId3"/>
          <a:stretch/>
        </p:blipFill>
        <p:spPr>
          <a:xfrm>
            <a:off x="383040" y="3228840"/>
            <a:ext cx="11473920" cy="2136240"/>
          </a:xfrm>
          <a:prstGeom prst="rect">
            <a:avLst/>
          </a:prstGeom>
          <a:ln w="0">
            <a:noFill/>
          </a:ln>
        </p:spPr>
      </p:pic>
      <p:sp>
        <p:nvSpPr>
          <p:cNvPr id="773" name="Straight Connector 6"/>
          <p:cNvSpPr/>
          <p:nvPr/>
        </p:nvSpPr>
        <p:spPr>
          <a:xfrm>
            <a:off x="487440" y="764280"/>
            <a:ext cx="3000240" cy="5760"/>
          </a:xfrm>
          <a:prstGeom prst="line">
            <a:avLst/>
          </a:prstGeom>
          <a:ln>
            <a:solidFill>
              <a:srgbClr val="63a537"/>
            </a:solidFill>
            <a:round/>
          </a:ln>
        </p:spPr>
        <p:style>
          <a:lnRef idx="1">
            <a:schemeClr val="accent2"/>
          </a:lnRef>
          <a:fillRef idx="0">
            <a:schemeClr val="accent2"/>
          </a:fillRef>
          <a:effectRef idx="0">
            <a:schemeClr val="accent2"/>
          </a:effectRef>
          <a:fontRef idx="minor"/>
        </p:style>
      </p:sp>
    </p:spTree>
  </p:cSld>
  <mc:AlternateContent>
    <mc:Choice Requires="p14">
      <p:transition spd="slow" p14:dur="2000"/>
    </mc:Choice>
    <mc:Fallback>
      <p:transition spd="slow"/>
    </mc:Fallback>
  </mc:AlternateContent>
</p:sld>
</file>

<file path=ppt/slides/slide1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74" name="PlaceHolder 1"/>
          <p:cNvSpPr>
            <a:spLocks noGrp="1"/>
          </p:cNvSpPr>
          <p:nvPr>
            <p:ph type="ftr"/>
          </p:nvPr>
        </p:nvSpPr>
        <p:spPr>
          <a:xfrm>
            <a:off x="3686040" y="6459840"/>
            <a:ext cx="4822560" cy="364680"/>
          </a:xfrm>
          <a:prstGeom prst="rect">
            <a:avLst/>
          </a:prstGeom>
          <a:noFill/>
          <a:ln w="0">
            <a:noFill/>
          </a:ln>
        </p:spPr>
        <p:txBody>
          <a:bodyPr anchor="ctr">
            <a:noAutofit/>
          </a:bodyPr>
          <a:p>
            <a:endParaRPr b="0" lang="en-GB" sz="2400" spc="-1" strike="noStrike">
              <a:latin typeface="Times New Roman"/>
            </a:endParaRPr>
          </a:p>
        </p:txBody>
      </p:sp>
      <p:sp>
        <p:nvSpPr>
          <p:cNvPr id="775" name="PlaceHolder 2"/>
          <p:cNvSpPr>
            <a:spLocks noGrp="1"/>
          </p:cNvSpPr>
          <p:nvPr>
            <p:ph type="sldNum"/>
          </p:nvPr>
        </p:nvSpPr>
        <p:spPr>
          <a:xfrm>
            <a:off x="9900360" y="6459840"/>
            <a:ext cx="1311840" cy="364680"/>
          </a:xfrm>
          <a:prstGeom prst="rect">
            <a:avLst/>
          </a:prstGeom>
          <a:noFill/>
          <a:ln w="0">
            <a:noFill/>
          </a:ln>
        </p:spPr>
        <p:txBody>
          <a:bodyPr anchor="ctr">
            <a:noAutofit/>
          </a:bodyPr>
          <a:p>
            <a:pPr algn="r">
              <a:lnSpc>
                <a:spcPct val="100000"/>
              </a:lnSpc>
            </a:pPr>
            <a:fld id="{C513B646-C94D-4002-8A1B-1DD91911F7EF}" type="slidenum">
              <a:rPr b="0" lang="en-AU" sz="1050" spc="-1" strike="noStrike">
                <a:solidFill>
                  <a:srgbClr val="ffffff"/>
                </a:solidFill>
                <a:latin typeface="Calibri"/>
              </a:rPr>
              <a:t>&lt;number&gt;</a:t>
            </a:fld>
            <a:endParaRPr b="0" lang="en-GB" sz="1050" spc="-1" strike="noStrike">
              <a:latin typeface="Times New Roman"/>
            </a:endParaRPr>
          </a:p>
        </p:txBody>
      </p:sp>
      <p:sp>
        <p:nvSpPr>
          <p:cNvPr id="776" name="Straight Connector 5"/>
          <p:cNvSpPr/>
          <p:nvPr/>
        </p:nvSpPr>
        <p:spPr>
          <a:xfrm flipV="1">
            <a:off x="1750320" y="1136160"/>
            <a:ext cx="7197480" cy="13320"/>
          </a:xfrm>
          <a:prstGeom prst="line">
            <a:avLst/>
          </a:prstGeom>
          <a:ln>
            <a:solidFill>
              <a:srgbClr val="000000"/>
            </a:solidFill>
            <a:round/>
          </a:ln>
        </p:spPr>
        <p:style>
          <a:lnRef idx="1">
            <a:schemeClr val="dk1"/>
          </a:lnRef>
          <a:fillRef idx="0">
            <a:schemeClr val="dk1"/>
          </a:fillRef>
          <a:effectRef idx="0">
            <a:schemeClr val="dk1"/>
          </a:effectRef>
          <a:fontRef idx="minor"/>
        </p:style>
      </p:sp>
      <p:pic>
        <p:nvPicPr>
          <p:cNvPr id="777" name="Picture 9" descr=""/>
          <p:cNvPicPr/>
          <p:nvPr/>
        </p:nvPicPr>
        <p:blipFill>
          <a:blip r:embed="rId1"/>
          <a:stretch/>
        </p:blipFill>
        <p:spPr>
          <a:xfrm>
            <a:off x="417600" y="1450080"/>
            <a:ext cx="11646720" cy="2182320"/>
          </a:xfrm>
          <a:prstGeom prst="rect">
            <a:avLst/>
          </a:prstGeom>
          <a:ln w="0">
            <a:noFill/>
          </a:ln>
        </p:spPr>
      </p:pic>
      <p:pic>
        <p:nvPicPr>
          <p:cNvPr id="778" name="Picture 10" descr=""/>
          <p:cNvPicPr/>
          <p:nvPr/>
        </p:nvPicPr>
        <p:blipFill>
          <a:blip r:embed="rId2"/>
          <a:stretch/>
        </p:blipFill>
        <p:spPr>
          <a:xfrm>
            <a:off x="3073320" y="311040"/>
            <a:ext cx="3167640" cy="825120"/>
          </a:xfrm>
          <a:prstGeom prst="rect">
            <a:avLst/>
          </a:prstGeom>
          <a:ln w="0">
            <a:noFill/>
          </a:ln>
        </p:spPr>
      </p:pic>
    </p:spTree>
  </p:cSld>
  <mc:AlternateContent>
    <mc:Choice Requires="p14">
      <p:transition spd="slow" p14:dur="2000"/>
    </mc:Choice>
    <mc:Fallback>
      <p:transition spd="slow"/>
    </mc:Fallback>
  </mc:AlternateContent>
</p:sld>
</file>

<file path=ppt/slides/slide1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79" name="PlaceHolder 1"/>
          <p:cNvSpPr>
            <a:spLocks noGrp="1"/>
          </p:cNvSpPr>
          <p:nvPr>
            <p:ph type="ftr"/>
          </p:nvPr>
        </p:nvSpPr>
        <p:spPr>
          <a:xfrm>
            <a:off x="3686040" y="6459840"/>
            <a:ext cx="4822560" cy="364680"/>
          </a:xfrm>
          <a:prstGeom prst="rect">
            <a:avLst/>
          </a:prstGeom>
          <a:noFill/>
          <a:ln w="0">
            <a:noFill/>
          </a:ln>
        </p:spPr>
        <p:txBody>
          <a:bodyPr anchor="ctr">
            <a:noAutofit/>
          </a:bodyPr>
          <a:p>
            <a:endParaRPr b="0" lang="en-GB" sz="2400" spc="-1" strike="noStrike">
              <a:latin typeface="Times New Roman"/>
            </a:endParaRPr>
          </a:p>
        </p:txBody>
      </p:sp>
      <p:sp>
        <p:nvSpPr>
          <p:cNvPr id="780" name="PlaceHolder 2"/>
          <p:cNvSpPr>
            <a:spLocks noGrp="1"/>
          </p:cNvSpPr>
          <p:nvPr>
            <p:ph type="sldNum"/>
          </p:nvPr>
        </p:nvSpPr>
        <p:spPr>
          <a:xfrm>
            <a:off x="9900360" y="6459840"/>
            <a:ext cx="1311840" cy="364680"/>
          </a:xfrm>
          <a:prstGeom prst="rect">
            <a:avLst/>
          </a:prstGeom>
          <a:noFill/>
          <a:ln w="0">
            <a:noFill/>
          </a:ln>
        </p:spPr>
        <p:txBody>
          <a:bodyPr anchor="ctr">
            <a:noAutofit/>
          </a:bodyPr>
          <a:p>
            <a:pPr algn="r">
              <a:lnSpc>
                <a:spcPct val="100000"/>
              </a:lnSpc>
            </a:pPr>
            <a:fld id="{1E33918A-9B1C-4E67-90C8-4D66AE0A7A42}" type="slidenum">
              <a:rPr b="0" lang="en-AU" sz="1050" spc="-1" strike="noStrike">
                <a:solidFill>
                  <a:srgbClr val="ffffff"/>
                </a:solidFill>
                <a:latin typeface="Calibri"/>
              </a:rPr>
              <a:t>&lt;number&gt;</a:t>
            </a:fld>
            <a:endParaRPr b="0" lang="en-GB" sz="1050" spc="-1" strike="noStrike">
              <a:latin typeface="Times New Roman"/>
            </a:endParaRPr>
          </a:p>
        </p:txBody>
      </p:sp>
      <p:pic>
        <p:nvPicPr>
          <p:cNvPr id="781" name="Picture 3" descr=""/>
          <p:cNvPicPr/>
          <p:nvPr/>
        </p:nvPicPr>
        <p:blipFill>
          <a:blip r:embed="rId1"/>
          <a:stretch/>
        </p:blipFill>
        <p:spPr>
          <a:xfrm>
            <a:off x="1622880" y="300600"/>
            <a:ext cx="8044920" cy="680040"/>
          </a:xfrm>
          <a:prstGeom prst="rect">
            <a:avLst/>
          </a:prstGeom>
          <a:ln w="0">
            <a:noFill/>
          </a:ln>
        </p:spPr>
      </p:pic>
      <p:pic>
        <p:nvPicPr>
          <p:cNvPr id="782" name="Picture 4" descr=""/>
          <p:cNvPicPr/>
          <p:nvPr/>
        </p:nvPicPr>
        <p:blipFill>
          <a:blip r:embed="rId2"/>
          <a:stretch/>
        </p:blipFill>
        <p:spPr>
          <a:xfrm>
            <a:off x="131760" y="1593720"/>
            <a:ext cx="11747160" cy="3226320"/>
          </a:xfrm>
          <a:prstGeom prst="rect">
            <a:avLst/>
          </a:prstGeom>
          <a:ln w="0">
            <a:noFill/>
          </a:ln>
        </p:spPr>
      </p:pic>
      <p:sp>
        <p:nvSpPr>
          <p:cNvPr id="783" name="Straight Connector 5"/>
          <p:cNvSpPr/>
          <p:nvPr/>
        </p:nvSpPr>
        <p:spPr>
          <a:xfrm>
            <a:off x="1622520" y="1097280"/>
            <a:ext cx="8045280" cy="360"/>
          </a:xfrm>
          <a:prstGeom prst="line">
            <a:avLst/>
          </a:prstGeom>
          <a:ln>
            <a:solidFill>
              <a:srgbClr val="000000"/>
            </a:solidFill>
            <a:round/>
          </a:ln>
        </p:spPr>
        <p:style>
          <a:lnRef idx="1">
            <a:schemeClr val="dk1"/>
          </a:lnRef>
          <a:fillRef idx="0">
            <a:schemeClr val="dk1"/>
          </a:fillRef>
          <a:effectRef idx="0">
            <a:schemeClr val="dk1"/>
          </a:effectRef>
          <a:fontRef idx="minor"/>
        </p:style>
      </p:sp>
    </p:spTree>
  </p:cSld>
  <mc:AlternateContent>
    <mc:Choice Requires="p14">
      <p:transition spd="slow" p14:dur="2000"/>
    </mc:Choice>
    <mc:Fallback>
      <p:transition spd="slow"/>
    </mc:Fallback>
  </mc:AlternateContent>
</p:sld>
</file>

<file path=ppt/slides/slide1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84" name="PlaceHolder 1"/>
          <p:cNvSpPr>
            <a:spLocks noGrp="1"/>
          </p:cNvSpPr>
          <p:nvPr>
            <p:ph type="ftr"/>
          </p:nvPr>
        </p:nvSpPr>
        <p:spPr>
          <a:xfrm>
            <a:off x="3686040" y="6459840"/>
            <a:ext cx="4822560" cy="364680"/>
          </a:xfrm>
          <a:prstGeom prst="rect">
            <a:avLst/>
          </a:prstGeom>
          <a:noFill/>
          <a:ln w="0">
            <a:noFill/>
          </a:ln>
        </p:spPr>
        <p:txBody>
          <a:bodyPr anchor="ctr">
            <a:noAutofit/>
          </a:bodyPr>
          <a:p>
            <a:endParaRPr b="0" lang="en-GB" sz="2400" spc="-1" strike="noStrike">
              <a:latin typeface="Times New Roman"/>
            </a:endParaRPr>
          </a:p>
        </p:txBody>
      </p:sp>
      <p:sp>
        <p:nvSpPr>
          <p:cNvPr id="785" name="PlaceHolder 2"/>
          <p:cNvSpPr>
            <a:spLocks noGrp="1"/>
          </p:cNvSpPr>
          <p:nvPr>
            <p:ph type="sldNum"/>
          </p:nvPr>
        </p:nvSpPr>
        <p:spPr>
          <a:xfrm>
            <a:off x="9900360" y="6459840"/>
            <a:ext cx="1311840" cy="364680"/>
          </a:xfrm>
          <a:prstGeom prst="rect">
            <a:avLst/>
          </a:prstGeom>
          <a:noFill/>
          <a:ln w="0">
            <a:noFill/>
          </a:ln>
        </p:spPr>
        <p:txBody>
          <a:bodyPr anchor="ctr">
            <a:noAutofit/>
          </a:bodyPr>
          <a:p>
            <a:pPr algn="r">
              <a:lnSpc>
                <a:spcPct val="100000"/>
              </a:lnSpc>
            </a:pPr>
            <a:fld id="{45988423-0663-40BE-8F8F-ACAB73CB69D9}" type="slidenum">
              <a:rPr b="0" lang="en-AU" sz="1050" spc="-1" strike="noStrike">
                <a:solidFill>
                  <a:srgbClr val="ffffff"/>
                </a:solidFill>
                <a:latin typeface="Calibri"/>
              </a:rPr>
              <a:t>&lt;number&gt;</a:t>
            </a:fld>
            <a:endParaRPr b="0" lang="en-GB" sz="1050" spc="-1" strike="noStrike">
              <a:latin typeface="Times New Roman"/>
            </a:endParaRPr>
          </a:p>
        </p:txBody>
      </p:sp>
    </p:spTree>
  </p:cSld>
  <mc:AlternateContent>
    <mc:Choice Requires="p14">
      <p:transition spd="slow" p14:dur="2000"/>
    </mc:Choice>
    <mc:Fallback>
      <p:transition spd="slow"/>
    </mc:Fallback>
  </mc:AlternateContent>
</p:sld>
</file>

<file path=ppt/slides/slide1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86" name="PlaceHolder 1"/>
          <p:cNvSpPr>
            <a:spLocks noGrp="1"/>
          </p:cNvSpPr>
          <p:nvPr>
            <p:ph type="ftr"/>
          </p:nvPr>
        </p:nvSpPr>
        <p:spPr>
          <a:xfrm>
            <a:off x="3686040" y="6459840"/>
            <a:ext cx="4822560" cy="364680"/>
          </a:xfrm>
          <a:prstGeom prst="rect">
            <a:avLst/>
          </a:prstGeom>
          <a:noFill/>
          <a:ln w="0">
            <a:noFill/>
          </a:ln>
        </p:spPr>
        <p:txBody>
          <a:bodyPr anchor="ctr">
            <a:noAutofit/>
          </a:bodyPr>
          <a:p>
            <a:endParaRPr b="0" lang="en-GB" sz="2400" spc="-1" strike="noStrike">
              <a:latin typeface="Times New Roman"/>
            </a:endParaRPr>
          </a:p>
        </p:txBody>
      </p:sp>
      <p:sp>
        <p:nvSpPr>
          <p:cNvPr id="787" name="PlaceHolder 2"/>
          <p:cNvSpPr>
            <a:spLocks noGrp="1"/>
          </p:cNvSpPr>
          <p:nvPr>
            <p:ph type="sldNum"/>
          </p:nvPr>
        </p:nvSpPr>
        <p:spPr>
          <a:xfrm>
            <a:off x="9900360" y="6459840"/>
            <a:ext cx="1311840" cy="364680"/>
          </a:xfrm>
          <a:prstGeom prst="rect">
            <a:avLst/>
          </a:prstGeom>
          <a:noFill/>
          <a:ln w="0">
            <a:noFill/>
          </a:ln>
        </p:spPr>
        <p:txBody>
          <a:bodyPr anchor="ctr">
            <a:noAutofit/>
          </a:bodyPr>
          <a:p>
            <a:pPr algn="r">
              <a:lnSpc>
                <a:spcPct val="100000"/>
              </a:lnSpc>
            </a:pPr>
            <a:fld id="{40C3F3B6-56DD-4627-86CA-EC5461058305}" type="slidenum">
              <a:rPr b="0" lang="en-AU" sz="1050" spc="-1" strike="noStrike">
                <a:solidFill>
                  <a:srgbClr val="ffffff"/>
                </a:solidFill>
                <a:latin typeface="Calibri"/>
              </a:rPr>
              <a:t>&lt;number&gt;</a:t>
            </a:fld>
            <a:endParaRPr b="0" lang="en-GB" sz="1050" spc="-1" strike="noStrike">
              <a:latin typeface="Times New Roman"/>
            </a:endParaRPr>
          </a:p>
        </p:txBody>
      </p:sp>
      <p:pic>
        <p:nvPicPr>
          <p:cNvPr id="788" name="Picture 4" descr=""/>
          <p:cNvPicPr/>
          <p:nvPr/>
        </p:nvPicPr>
        <p:blipFill>
          <a:blip r:embed="rId1"/>
          <a:stretch/>
        </p:blipFill>
        <p:spPr>
          <a:xfrm>
            <a:off x="2413440" y="347760"/>
            <a:ext cx="4653360" cy="801360"/>
          </a:xfrm>
          <a:prstGeom prst="rect">
            <a:avLst/>
          </a:prstGeom>
          <a:ln w="0">
            <a:noFill/>
          </a:ln>
        </p:spPr>
      </p:pic>
      <p:sp>
        <p:nvSpPr>
          <p:cNvPr id="789" name="Straight Connector 5"/>
          <p:cNvSpPr/>
          <p:nvPr/>
        </p:nvSpPr>
        <p:spPr>
          <a:xfrm>
            <a:off x="2413080" y="1149480"/>
            <a:ext cx="4653720" cy="360"/>
          </a:xfrm>
          <a:prstGeom prst="line">
            <a:avLst/>
          </a:prstGeom>
          <a:ln>
            <a:solidFill>
              <a:srgbClr val="000000"/>
            </a:solidFill>
            <a:round/>
          </a:ln>
        </p:spPr>
        <p:style>
          <a:lnRef idx="1">
            <a:schemeClr val="dk1"/>
          </a:lnRef>
          <a:fillRef idx="0">
            <a:schemeClr val="dk1"/>
          </a:fillRef>
          <a:effectRef idx="0">
            <a:schemeClr val="dk1"/>
          </a:effectRef>
          <a:fontRef idx="minor"/>
        </p:style>
      </p:sp>
      <p:pic>
        <p:nvPicPr>
          <p:cNvPr id="790" name="Picture 8" descr=""/>
          <p:cNvPicPr/>
          <p:nvPr/>
        </p:nvPicPr>
        <p:blipFill>
          <a:blip r:embed="rId2"/>
          <a:stretch/>
        </p:blipFill>
        <p:spPr>
          <a:xfrm>
            <a:off x="239040" y="1528200"/>
            <a:ext cx="11952720" cy="1687320"/>
          </a:xfrm>
          <a:prstGeom prst="rect">
            <a:avLst/>
          </a:prstGeom>
          <a:ln w="0">
            <a:noFill/>
          </a:ln>
        </p:spPr>
      </p:pic>
    </p:spTree>
  </p:cSld>
  <mc:AlternateContent>
    <mc:Choice Requires="p14">
      <p:transition spd="slow" p14:dur="2000"/>
    </mc:Choice>
    <mc:Fallback>
      <p:transition spd="slow"/>
    </mc:Fallback>
  </mc:AlternateContent>
</p:sld>
</file>

<file path=ppt/slides/slide1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91" name="PlaceHolder 1"/>
          <p:cNvSpPr>
            <a:spLocks noGrp="1"/>
          </p:cNvSpPr>
          <p:nvPr>
            <p:ph type="ftr"/>
          </p:nvPr>
        </p:nvSpPr>
        <p:spPr>
          <a:xfrm>
            <a:off x="3686040" y="6459840"/>
            <a:ext cx="4822560" cy="364680"/>
          </a:xfrm>
          <a:prstGeom prst="rect">
            <a:avLst/>
          </a:prstGeom>
          <a:noFill/>
          <a:ln w="0">
            <a:noFill/>
          </a:ln>
        </p:spPr>
        <p:txBody>
          <a:bodyPr anchor="ctr">
            <a:noAutofit/>
          </a:bodyPr>
          <a:p>
            <a:endParaRPr b="0" lang="en-GB" sz="2400" spc="-1" strike="noStrike">
              <a:latin typeface="Times New Roman"/>
            </a:endParaRPr>
          </a:p>
        </p:txBody>
      </p:sp>
      <p:sp>
        <p:nvSpPr>
          <p:cNvPr id="792" name="PlaceHolder 2"/>
          <p:cNvSpPr>
            <a:spLocks noGrp="1"/>
          </p:cNvSpPr>
          <p:nvPr>
            <p:ph type="sldNum"/>
          </p:nvPr>
        </p:nvSpPr>
        <p:spPr>
          <a:xfrm>
            <a:off x="9900360" y="6459840"/>
            <a:ext cx="1311840" cy="364680"/>
          </a:xfrm>
          <a:prstGeom prst="rect">
            <a:avLst/>
          </a:prstGeom>
          <a:noFill/>
          <a:ln w="0">
            <a:noFill/>
          </a:ln>
        </p:spPr>
        <p:txBody>
          <a:bodyPr anchor="ctr">
            <a:noAutofit/>
          </a:bodyPr>
          <a:p>
            <a:pPr algn="r">
              <a:lnSpc>
                <a:spcPct val="100000"/>
              </a:lnSpc>
            </a:pPr>
            <a:fld id="{FB4CDCEB-E89F-46AE-A191-A5C7CB221C75}" type="slidenum">
              <a:rPr b="0" lang="en-AU" sz="1050" spc="-1" strike="noStrike">
                <a:solidFill>
                  <a:srgbClr val="ffffff"/>
                </a:solidFill>
                <a:latin typeface="Calibri"/>
              </a:rPr>
              <a:t>&lt;number&gt;</a:t>
            </a:fld>
            <a:endParaRPr b="0" lang="en-GB" sz="1050" spc="-1" strike="noStrike">
              <a:latin typeface="Times New Roman"/>
            </a:endParaRPr>
          </a:p>
        </p:txBody>
      </p:sp>
      <p:pic>
        <p:nvPicPr>
          <p:cNvPr id="793" name="Picture 3" descr=""/>
          <p:cNvPicPr/>
          <p:nvPr/>
        </p:nvPicPr>
        <p:blipFill>
          <a:blip r:embed="rId1"/>
          <a:stretch/>
        </p:blipFill>
        <p:spPr>
          <a:xfrm>
            <a:off x="0" y="96120"/>
            <a:ext cx="11952720" cy="1240560"/>
          </a:xfrm>
          <a:prstGeom prst="rect">
            <a:avLst/>
          </a:prstGeom>
          <a:ln w="0">
            <a:noFill/>
          </a:ln>
        </p:spPr>
      </p:pic>
    </p:spTree>
  </p:cSld>
  <mc:AlternateContent>
    <mc:Choice Requires="p14">
      <p:transition spd="slow" p14:dur="2000"/>
    </mc:Choice>
    <mc:Fallback>
      <p:transition spd="slow"/>
    </mc:Fallback>
  </mc:AlternateContent>
</p:sld>
</file>

<file path=ppt/slides/slide1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94" name="PlaceHolder 1"/>
          <p:cNvSpPr>
            <a:spLocks noGrp="1"/>
          </p:cNvSpPr>
          <p:nvPr>
            <p:ph type="ftr"/>
          </p:nvPr>
        </p:nvSpPr>
        <p:spPr>
          <a:xfrm>
            <a:off x="3686040" y="6459840"/>
            <a:ext cx="4822560" cy="364680"/>
          </a:xfrm>
          <a:prstGeom prst="rect">
            <a:avLst/>
          </a:prstGeom>
          <a:noFill/>
          <a:ln w="0">
            <a:noFill/>
          </a:ln>
        </p:spPr>
        <p:txBody>
          <a:bodyPr anchor="ctr">
            <a:noAutofit/>
          </a:bodyPr>
          <a:p>
            <a:endParaRPr b="0" lang="en-GB" sz="2400" spc="-1" strike="noStrike">
              <a:latin typeface="Times New Roman"/>
            </a:endParaRPr>
          </a:p>
        </p:txBody>
      </p:sp>
      <p:sp>
        <p:nvSpPr>
          <p:cNvPr id="795" name="PlaceHolder 2"/>
          <p:cNvSpPr>
            <a:spLocks noGrp="1"/>
          </p:cNvSpPr>
          <p:nvPr>
            <p:ph type="sldNum"/>
          </p:nvPr>
        </p:nvSpPr>
        <p:spPr>
          <a:xfrm>
            <a:off x="9900360" y="6459840"/>
            <a:ext cx="1311840" cy="364680"/>
          </a:xfrm>
          <a:prstGeom prst="rect">
            <a:avLst/>
          </a:prstGeom>
          <a:noFill/>
          <a:ln w="0">
            <a:noFill/>
          </a:ln>
        </p:spPr>
        <p:txBody>
          <a:bodyPr anchor="ctr">
            <a:noAutofit/>
          </a:bodyPr>
          <a:p>
            <a:pPr algn="r">
              <a:lnSpc>
                <a:spcPct val="100000"/>
              </a:lnSpc>
            </a:pPr>
            <a:fld id="{3F086D60-6C54-423F-A1DE-A9BC307275BA}" type="slidenum">
              <a:rPr b="0" lang="en-AU" sz="1050" spc="-1" strike="noStrike">
                <a:solidFill>
                  <a:srgbClr val="ffffff"/>
                </a:solidFill>
                <a:latin typeface="Calibri"/>
              </a:rPr>
              <a:t>&lt;number&gt;</a:t>
            </a:fld>
            <a:endParaRPr b="0" lang="en-GB" sz="1050" spc="-1" strike="noStrike">
              <a:latin typeface="Times New Roman"/>
            </a:endParaRPr>
          </a:p>
        </p:txBody>
      </p:sp>
      <p:pic>
        <p:nvPicPr>
          <p:cNvPr id="796" name="Picture 3" descr=""/>
          <p:cNvPicPr/>
          <p:nvPr/>
        </p:nvPicPr>
        <p:blipFill>
          <a:blip r:embed="rId1"/>
          <a:stretch/>
        </p:blipFill>
        <p:spPr>
          <a:xfrm>
            <a:off x="309960" y="1350720"/>
            <a:ext cx="11634480" cy="2652480"/>
          </a:xfrm>
          <a:prstGeom prst="rect">
            <a:avLst/>
          </a:prstGeom>
          <a:ln w="0">
            <a:noFill/>
          </a:ln>
        </p:spPr>
      </p:pic>
      <p:sp>
        <p:nvSpPr>
          <p:cNvPr id="797" name="TextBox 4"/>
          <p:cNvSpPr/>
          <p:nvPr/>
        </p:nvSpPr>
        <p:spPr>
          <a:xfrm>
            <a:off x="411480" y="358200"/>
            <a:ext cx="3706560" cy="106452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1" lang="en-US" sz="3200" spc="-1" strike="noStrike" u="sng">
                <a:solidFill>
                  <a:srgbClr val="00b050"/>
                </a:solidFill>
                <a:uFillTx/>
                <a:latin typeface="Calibri"/>
              </a:rPr>
              <a:t>Linear Combination </a:t>
            </a:r>
            <a:endParaRPr b="0" lang="en-GB" sz="3200" spc="-1" strike="noStrike">
              <a:latin typeface="Arial"/>
            </a:endParaRPr>
          </a:p>
        </p:txBody>
      </p:sp>
      <p:pic>
        <p:nvPicPr>
          <p:cNvPr id="798" name="Picture 9" descr=""/>
          <p:cNvPicPr/>
          <p:nvPr/>
        </p:nvPicPr>
        <p:blipFill>
          <a:blip r:embed="rId2"/>
          <a:stretch/>
        </p:blipFill>
        <p:spPr>
          <a:xfrm>
            <a:off x="411480" y="4251960"/>
            <a:ext cx="11314080" cy="1481760"/>
          </a:xfrm>
          <a:prstGeom prst="rect">
            <a:avLst/>
          </a:prstGeom>
          <a:ln w="0">
            <a:noFill/>
          </a:ln>
        </p:spPr>
      </p:pic>
    </p:spTree>
  </p:cSld>
  <mc:AlternateContent>
    <mc:Choice Requires="p14">
      <p:transition spd="slow" p14:dur="2000"/>
    </mc:Choice>
    <mc:Fallback>
      <p:transition spd="slow"/>
    </mc:Fallback>
  </mc:AlternateContent>
</p:sld>
</file>

<file path=ppt/slides/slide1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99" name="PlaceHolder 1"/>
          <p:cNvSpPr>
            <a:spLocks noGrp="1"/>
          </p:cNvSpPr>
          <p:nvPr>
            <p:ph type="ftr"/>
          </p:nvPr>
        </p:nvSpPr>
        <p:spPr>
          <a:xfrm>
            <a:off x="3686040" y="6459840"/>
            <a:ext cx="4822560" cy="364680"/>
          </a:xfrm>
          <a:prstGeom prst="rect">
            <a:avLst/>
          </a:prstGeom>
          <a:noFill/>
          <a:ln w="0">
            <a:noFill/>
          </a:ln>
        </p:spPr>
        <p:txBody>
          <a:bodyPr anchor="ctr">
            <a:noAutofit/>
          </a:bodyPr>
          <a:p>
            <a:endParaRPr b="0" lang="en-GB" sz="2400" spc="-1" strike="noStrike">
              <a:latin typeface="Times New Roman"/>
            </a:endParaRPr>
          </a:p>
        </p:txBody>
      </p:sp>
      <p:sp>
        <p:nvSpPr>
          <p:cNvPr id="800" name="PlaceHolder 2"/>
          <p:cNvSpPr>
            <a:spLocks noGrp="1"/>
          </p:cNvSpPr>
          <p:nvPr>
            <p:ph type="sldNum"/>
          </p:nvPr>
        </p:nvSpPr>
        <p:spPr>
          <a:xfrm>
            <a:off x="9900360" y="6459840"/>
            <a:ext cx="1311840" cy="364680"/>
          </a:xfrm>
          <a:prstGeom prst="rect">
            <a:avLst/>
          </a:prstGeom>
          <a:noFill/>
          <a:ln w="0">
            <a:noFill/>
          </a:ln>
        </p:spPr>
        <p:txBody>
          <a:bodyPr anchor="ctr">
            <a:noAutofit/>
          </a:bodyPr>
          <a:p>
            <a:pPr algn="r">
              <a:lnSpc>
                <a:spcPct val="100000"/>
              </a:lnSpc>
            </a:pPr>
            <a:fld id="{C3FD7A4F-2685-447E-ABA8-8E6D470925F5}" type="slidenum">
              <a:rPr b="0" lang="en-AU" sz="1050" spc="-1" strike="noStrike">
                <a:solidFill>
                  <a:srgbClr val="ffffff"/>
                </a:solidFill>
                <a:latin typeface="Calibri"/>
              </a:rPr>
              <a:t>&lt;number&gt;</a:t>
            </a:fld>
            <a:endParaRPr b="0" lang="en-GB" sz="1050" spc="-1" strike="noStrike">
              <a:latin typeface="Times New Roman"/>
            </a:endParaRPr>
          </a:p>
        </p:txBody>
      </p:sp>
      <p:pic>
        <p:nvPicPr>
          <p:cNvPr id="801" name="Picture 4" descr=""/>
          <p:cNvPicPr/>
          <p:nvPr/>
        </p:nvPicPr>
        <p:blipFill>
          <a:blip r:embed="rId1"/>
          <a:stretch/>
        </p:blipFill>
        <p:spPr>
          <a:xfrm>
            <a:off x="695880" y="175320"/>
            <a:ext cx="5519520" cy="700920"/>
          </a:xfrm>
          <a:prstGeom prst="rect">
            <a:avLst/>
          </a:prstGeom>
          <a:ln w="0">
            <a:noFill/>
          </a:ln>
        </p:spPr>
      </p:pic>
      <p:sp>
        <p:nvSpPr>
          <p:cNvPr id="802" name="Straight Connector 5"/>
          <p:cNvSpPr/>
          <p:nvPr/>
        </p:nvSpPr>
        <p:spPr>
          <a:xfrm>
            <a:off x="866160" y="876240"/>
            <a:ext cx="5178960" cy="360"/>
          </a:xfrm>
          <a:prstGeom prst="line">
            <a:avLst/>
          </a:prstGeom>
          <a:ln>
            <a:solidFill>
              <a:srgbClr val="000000"/>
            </a:solidFill>
            <a:round/>
          </a:ln>
        </p:spPr>
        <p:style>
          <a:lnRef idx="1">
            <a:schemeClr val="dk1"/>
          </a:lnRef>
          <a:fillRef idx="0">
            <a:schemeClr val="dk1"/>
          </a:fillRef>
          <a:effectRef idx="0">
            <a:schemeClr val="dk1"/>
          </a:effectRef>
          <a:fontRef idx="minor"/>
        </p:style>
      </p:sp>
      <p:pic>
        <p:nvPicPr>
          <p:cNvPr id="803" name="Picture 7" descr=""/>
          <p:cNvPicPr/>
          <p:nvPr/>
        </p:nvPicPr>
        <p:blipFill>
          <a:blip r:embed="rId2"/>
          <a:stretch/>
        </p:blipFill>
        <p:spPr>
          <a:xfrm>
            <a:off x="695880" y="1286640"/>
            <a:ext cx="8781480" cy="3148560"/>
          </a:xfrm>
          <a:prstGeom prst="rect">
            <a:avLst/>
          </a:prstGeom>
          <a:ln w="0">
            <a:noFill/>
          </a:ln>
        </p:spPr>
      </p:pic>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0" name="PlaceHolder 1"/>
          <p:cNvSpPr>
            <a:spLocks noGrp="1"/>
          </p:cNvSpPr>
          <p:nvPr>
            <p:ph type="ftr"/>
          </p:nvPr>
        </p:nvSpPr>
        <p:spPr>
          <a:xfrm>
            <a:off x="3686040" y="6459840"/>
            <a:ext cx="4822560" cy="364680"/>
          </a:xfrm>
          <a:prstGeom prst="rect">
            <a:avLst/>
          </a:prstGeom>
          <a:noFill/>
          <a:ln w="0">
            <a:noFill/>
          </a:ln>
        </p:spPr>
        <p:txBody>
          <a:bodyPr anchor="ctr">
            <a:noAutofit/>
          </a:bodyPr>
          <a:p>
            <a:endParaRPr b="0" lang="en-GB" sz="2400" spc="-1" strike="noStrike">
              <a:latin typeface="Times New Roman"/>
            </a:endParaRPr>
          </a:p>
        </p:txBody>
      </p:sp>
      <p:sp>
        <p:nvSpPr>
          <p:cNvPr id="161" name="PlaceHolder 2"/>
          <p:cNvSpPr>
            <a:spLocks noGrp="1"/>
          </p:cNvSpPr>
          <p:nvPr>
            <p:ph type="sldNum"/>
          </p:nvPr>
        </p:nvSpPr>
        <p:spPr>
          <a:xfrm>
            <a:off x="9900360" y="6459840"/>
            <a:ext cx="1311840" cy="364680"/>
          </a:xfrm>
          <a:prstGeom prst="rect">
            <a:avLst/>
          </a:prstGeom>
          <a:noFill/>
          <a:ln w="0">
            <a:noFill/>
          </a:ln>
        </p:spPr>
        <p:txBody>
          <a:bodyPr anchor="ctr">
            <a:noAutofit/>
          </a:bodyPr>
          <a:p>
            <a:pPr algn="r">
              <a:lnSpc>
                <a:spcPct val="100000"/>
              </a:lnSpc>
            </a:pPr>
            <a:fld id="{A5742550-7FB1-4723-A456-066B076C5C17}" type="slidenum">
              <a:rPr b="0" lang="en-AU" sz="1050" spc="-1" strike="noStrike">
                <a:solidFill>
                  <a:srgbClr val="ffffff"/>
                </a:solidFill>
                <a:latin typeface="Calibri"/>
              </a:rPr>
              <a:t>&lt;number&gt;</a:t>
            </a:fld>
            <a:endParaRPr b="0" lang="en-GB" sz="1050" spc="-1" strike="noStrike">
              <a:latin typeface="Times New Roman"/>
            </a:endParaRPr>
          </a:p>
        </p:txBody>
      </p:sp>
      <p:pic>
        <p:nvPicPr>
          <p:cNvPr id="162" name="Picture 3" descr=""/>
          <p:cNvPicPr/>
          <p:nvPr/>
        </p:nvPicPr>
        <p:blipFill>
          <a:blip r:embed="rId1"/>
          <a:stretch/>
        </p:blipFill>
        <p:spPr>
          <a:xfrm>
            <a:off x="245880" y="141840"/>
            <a:ext cx="10568520" cy="5576040"/>
          </a:xfrm>
          <a:prstGeom prst="rect">
            <a:avLst/>
          </a:prstGeom>
          <a:ln w="0">
            <a:noFill/>
          </a:ln>
        </p:spPr>
      </p:pic>
    </p:spTree>
  </p:cSld>
  <mc:AlternateContent>
    <mc:Choice Requires="p14">
      <p:transition spd="slow" p14:dur="2000"/>
    </mc:Choice>
    <mc:Fallback>
      <p:transition spd="slow"/>
    </mc:Fallback>
  </mc:AlternateContent>
  <p:timing>
    <p:tnLst>
      <p:par>
        <p:cTn id="121" dur="indefinite" restart="never" nodeType="tmRoot">
          <p:childTnLst>
            <p:seq>
              <p:cTn id="122" dur="indefinite" nodeType="mainSeq">
                <p:childTnLst>
                  <p:par>
                    <p:cTn id="123" fill="hold">
                      <p:stCondLst>
                        <p:cond delay="indefinite"/>
                      </p:stCondLst>
                      <p:childTnLst>
                        <p:par>
                          <p:cTn id="124" fill="hold">
                            <p:stCondLst>
                              <p:cond delay="0"/>
                            </p:stCondLst>
                            <p:childTnLst>
                              <p:par>
                                <p:cTn id="125" nodeType="clickEffect" fill="hold" presetClass="entr" presetID="1">
                                  <p:stCondLst>
                                    <p:cond delay="0"/>
                                  </p:stCondLst>
                                  <p:childTnLst>
                                    <p:set>
                                      <p:cBhvr>
                                        <p:cTn id="126" dur="1" fill="hold">
                                          <p:stCondLst>
                                            <p:cond delay="0"/>
                                          </p:stCondLst>
                                        </p:cTn>
                                        <p:tgtEl>
                                          <p:spTgt spid="16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04" name="PlaceHolder 1"/>
          <p:cNvSpPr>
            <a:spLocks noGrp="1"/>
          </p:cNvSpPr>
          <p:nvPr>
            <p:ph type="ftr"/>
          </p:nvPr>
        </p:nvSpPr>
        <p:spPr>
          <a:xfrm>
            <a:off x="3686040" y="6459840"/>
            <a:ext cx="4822560" cy="364680"/>
          </a:xfrm>
          <a:prstGeom prst="rect">
            <a:avLst/>
          </a:prstGeom>
          <a:noFill/>
          <a:ln w="0">
            <a:noFill/>
          </a:ln>
        </p:spPr>
        <p:txBody>
          <a:bodyPr anchor="ctr">
            <a:noAutofit/>
          </a:bodyPr>
          <a:p>
            <a:endParaRPr b="0" lang="en-GB" sz="2400" spc="-1" strike="noStrike">
              <a:latin typeface="Times New Roman"/>
            </a:endParaRPr>
          </a:p>
        </p:txBody>
      </p:sp>
      <p:sp>
        <p:nvSpPr>
          <p:cNvPr id="805" name="PlaceHolder 2"/>
          <p:cNvSpPr>
            <a:spLocks noGrp="1"/>
          </p:cNvSpPr>
          <p:nvPr>
            <p:ph type="sldNum"/>
          </p:nvPr>
        </p:nvSpPr>
        <p:spPr>
          <a:xfrm>
            <a:off x="9900360" y="6459840"/>
            <a:ext cx="1311840" cy="364680"/>
          </a:xfrm>
          <a:prstGeom prst="rect">
            <a:avLst/>
          </a:prstGeom>
          <a:noFill/>
          <a:ln w="0">
            <a:noFill/>
          </a:ln>
        </p:spPr>
        <p:txBody>
          <a:bodyPr anchor="ctr">
            <a:noAutofit/>
          </a:bodyPr>
          <a:p>
            <a:pPr algn="r">
              <a:lnSpc>
                <a:spcPct val="100000"/>
              </a:lnSpc>
            </a:pPr>
            <a:fld id="{C4C53444-FBA2-4493-AA67-555A4E112413}" type="slidenum">
              <a:rPr b="0" lang="en-AU" sz="1050" spc="-1" strike="noStrike">
                <a:solidFill>
                  <a:srgbClr val="ffffff"/>
                </a:solidFill>
                <a:latin typeface="Calibri"/>
              </a:rPr>
              <a:t>&lt;number&gt;</a:t>
            </a:fld>
            <a:endParaRPr b="0" lang="en-GB" sz="1050" spc="-1" strike="noStrike">
              <a:latin typeface="Times New Roman"/>
            </a:endParaRPr>
          </a:p>
        </p:txBody>
      </p:sp>
    </p:spTree>
  </p:cSld>
  <mc:AlternateContent>
    <mc:Choice Requires="p14">
      <p:transition spd="slow" p14:dur="2000"/>
    </mc:Choice>
    <mc:Fallback>
      <p:transition spd="slow"/>
    </mc:Fallback>
  </mc:AlternateContent>
</p:sld>
</file>

<file path=ppt/slides/slide1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06" name="PlaceHolder 1"/>
          <p:cNvSpPr>
            <a:spLocks noGrp="1"/>
          </p:cNvSpPr>
          <p:nvPr>
            <p:ph type="ftr"/>
          </p:nvPr>
        </p:nvSpPr>
        <p:spPr>
          <a:xfrm>
            <a:off x="3686040" y="6459840"/>
            <a:ext cx="4822560" cy="364680"/>
          </a:xfrm>
          <a:prstGeom prst="rect">
            <a:avLst/>
          </a:prstGeom>
          <a:noFill/>
          <a:ln w="0">
            <a:noFill/>
          </a:ln>
        </p:spPr>
        <p:txBody>
          <a:bodyPr anchor="ctr">
            <a:noAutofit/>
          </a:bodyPr>
          <a:p>
            <a:endParaRPr b="0" lang="en-GB" sz="2400" spc="-1" strike="noStrike">
              <a:latin typeface="Times New Roman"/>
            </a:endParaRPr>
          </a:p>
        </p:txBody>
      </p:sp>
      <p:sp>
        <p:nvSpPr>
          <p:cNvPr id="807" name="PlaceHolder 2"/>
          <p:cNvSpPr>
            <a:spLocks noGrp="1"/>
          </p:cNvSpPr>
          <p:nvPr>
            <p:ph type="sldNum"/>
          </p:nvPr>
        </p:nvSpPr>
        <p:spPr>
          <a:xfrm>
            <a:off x="9900360" y="6459840"/>
            <a:ext cx="1311840" cy="364680"/>
          </a:xfrm>
          <a:prstGeom prst="rect">
            <a:avLst/>
          </a:prstGeom>
          <a:noFill/>
          <a:ln w="0">
            <a:noFill/>
          </a:ln>
        </p:spPr>
        <p:txBody>
          <a:bodyPr anchor="ctr">
            <a:noAutofit/>
          </a:bodyPr>
          <a:p>
            <a:pPr algn="r">
              <a:lnSpc>
                <a:spcPct val="100000"/>
              </a:lnSpc>
            </a:pPr>
            <a:fld id="{90808E67-F8AF-4517-A7B1-24FFF23A3B89}" type="slidenum">
              <a:rPr b="0" lang="en-AU" sz="1050" spc="-1" strike="noStrike">
                <a:solidFill>
                  <a:srgbClr val="ffffff"/>
                </a:solidFill>
                <a:latin typeface="Calibri"/>
              </a:rPr>
              <a:t>&lt;number&gt;</a:t>
            </a:fld>
            <a:endParaRPr b="0" lang="en-GB" sz="1050" spc="-1" strike="noStrike">
              <a:latin typeface="Times New Roman"/>
            </a:endParaRPr>
          </a:p>
        </p:txBody>
      </p:sp>
      <p:pic>
        <p:nvPicPr>
          <p:cNvPr id="808" name="Picture 5" descr=""/>
          <p:cNvPicPr/>
          <p:nvPr/>
        </p:nvPicPr>
        <p:blipFill>
          <a:blip r:embed="rId1"/>
          <a:stretch/>
        </p:blipFill>
        <p:spPr>
          <a:xfrm>
            <a:off x="593280" y="362880"/>
            <a:ext cx="7796880" cy="5223600"/>
          </a:xfrm>
          <a:prstGeom prst="rect">
            <a:avLst/>
          </a:prstGeom>
          <a:ln w="0">
            <a:noFill/>
          </a:ln>
        </p:spPr>
      </p:pic>
    </p:spTree>
  </p:cSld>
  <mc:AlternateContent>
    <mc:Choice Requires="p14">
      <p:transition spd="slow" p14:dur="2000"/>
    </mc:Choice>
    <mc:Fallback>
      <p:transition spd="slow"/>
    </mc:Fallback>
  </mc:AlternateContent>
</p:sld>
</file>

<file path=ppt/slides/slide1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09" name="PlaceHolder 1"/>
          <p:cNvSpPr>
            <a:spLocks noGrp="1"/>
          </p:cNvSpPr>
          <p:nvPr>
            <p:ph type="ftr"/>
          </p:nvPr>
        </p:nvSpPr>
        <p:spPr>
          <a:xfrm>
            <a:off x="3686040" y="6459840"/>
            <a:ext cx="4822560" cy="364680"/>
          </a:xfrm>
          <a:prstGeom prst="rect">
            <a:avLst/>
          </a:prstGeom>
          <a:noFill/>
          <a:ln w="0">
            <a:noFill/>
          </a:ln>
        </p:spPr>
        <p:txBody>
          <a:bodyPr anchor="ctr">
            <a:noAutofit/>
          </a:bodyPr>
          <a:p>
            <a:endParaRPr b="0" lang="en-GB" sz="2400" spc="-1" strike="noStrike">
              <a:latin typeface="Times New Roman"/>
            </a:endParaRPr>
          </a:p>
        </p:txBody>
      </p:sp>
      <p:sp>
        <p:nvSpPr>
          <p:cNvPr id="810" name="PlaceHolder 2"/>
          <p:cNvSpPr>
            <a:spLocks noGrp="1"/>
          </p:cNvSpPr>
          <p:nvPr>
            <p:ph type="sldNum"/>
          </p:nvPr>
        </p:nvSpPr>
        <p:spPr>
          <a:xfrm>
            <a:off x="9900360" y="6459840"/>
            <a:ext cx="1311840" cy="364680"/>
          </a:xfrm>
          <a:prstGeom prst="rect">
            <a:avLst/>
          </a:prstGeom>
          <a:noFill/>
          <a:ln w="0">
            <a:noFill/>
          </a:ln>
        </p:spPr>
        <p:txBody>
          <a:bodyPr anchor="ctr">
            <a:noAutofit/>
          </a:bodyPr>
          <a:p>
            <a:pPr algn="r">
              <a:lnSpc>
                <a:spcPct val="100000"/>
              </a:lnSpc>
            </a:pPr>
            <a:fld id="{4BC2553E-83CA-4108-801C-72E6C3040882}" type="slidenum">
              <a:rPr b="0" lang="en-AU" sz="1050" spc="-1" strike="noStrike">
                <a:solidFill>
                  <a:srgbClr val="ffffff"/>
                </a:solidFill>
                <a:latin typeface="Calibri"/>
              </a:rPr>
              <a:t>&lt;number&gt;</a:t>
            </a:fld>
            <a:endParaRPr b="0" lang="en-GB" sz="1050" spc="-1" strike="noStrike">
              <a:latin typeface="Times New Roman"/>
            </a:endParaRPr>
          </a:p>
        </p:txBody>
      </p:sp>
      <p:pic>
        <p:nvPicPr>
          <p:cNvPr id="811" name="Picture 7" descr=""/>
          <p:cNvPicPr/>
          <p:nvPr/>
        </p:nvPicPr>
        <p:blipFill>
          <a:blip r:embed="rId1"/>
          <a:stretch/>
        </p:blipFill>
        <p:spPr>
          <a:xfrm>
            <a:off x="319320" y="546480"/>
            <a:ext cx="11378880" cy="1123200"/>
          </a:xfrm>
          <a:prstGeom prst="rect">
            <a:avLst/>
          </a:prstGeom>
          <a:ln w="0">
            <a:noFill/>
          </a:ln>
        </p:spPr>
      </p:pic>
      <p:sp>
        <p:nvSpPr>
          <p:cNvPr id="812" name="TextBox 8"/>
          <p:cNvSpPr/>
          <p:nvPr/>
        </p:nvSpPr>
        <p:spPr>
          <a:xfrm>
            <a:off x="319320" y="84600"/>
            <a:ext cx="2679480" cy="45612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1" lang="en-US" sz="2400" spc="-1" strike="noStrike" u="sng">
                <a:solidFill>
                  <a:srgbClr val="00b050"/>
                </a:solidFill>
                <a:uFillTx/>
                <a:latin typeface="Calibri"/>
              </a:rPr>
              <a:t>Problem</a:t>
            </a:r>
            <a:endParaRPr b="0" lang="en-GB" sz="2400" spc="-1" strike="noStrike">
              <a:latin typeface="Arial"/>
            </a:endParaRPr>
          </a:p>
        </p:txBody>
      </p:sp>
    </p:spTree>
  </p:cSld>
  <mc:AlternateContent>
    <mc:Choice Requires="p14">
      <p:transition spd="slow" p14:dur="2000"/>
    </mc:Choice>
    <mc:Fallback>
      <p:transition spd="slow"/>
    </mc:Fallback>
  </mc:AlternateContent>
</p:sld>
</file>

<file path=ppt/slides/slide1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13" name="PlaceHolder 1"/>
          <p:cNvSpPr>
            <a:spLocks noGrp="1"/>
          </p:cNvSpPr>
          <p:nvPr>
            <p:ph type="ftr"/>
          </p:nvPr>
        </p:nvSpPr>
        <p:spPr>
          <a:xfrm>
            <a:off x="3686040" y="6459840"/>
            <a:ext cx="4822560" cy="364680"/>
          </a:xfrm>
          <a:prstGeom prst="rect">
            <a:avLst/>
          </a:prstGeom>
          <a:noFill/>
          <a:ln w="0">
            <a:noFill/>
          </a:ln>
        </p:spPr>
        <p:txBody>
          <a:bodyPr anchor="ctr">
            <a:noAutofit/>
          </a:bodyPr>
          <a:p>
            <a:endParaRPr b="0" lang="en-GB" sz="2400" spc="-1" strike="noStrike">
              <a:latin typeface="Times New Roman"/>
            </a:endParaRPr>
          </a:p>
        </p:txBody>
      </p:sp>
      <p:sp>
        <p:nvSpPr>
          <p:cNvPr id="814" name="PlaceHolder 2"/>
          <p:cNvSpPr>
            <a:spLocks noGrp="1"/>
          </p:cNvSpPr>
          <p:nvPr>
            <p:ph type="sldNum"/>
          </p:nvPr>
        </p:nvSpPr>
        <p:spPr>
          <a:xfrm>
            <a:off x="9900360" y="6459840"/>
            <a:ext cx="1311840" cy="364680"/>
          </a:xfrm>
          <a:prstGeom prst="rect">
            <a:avLst/>
          </a:prstGeom>
          <a:noFill/>
          <a:ln w="0">
            <a:noFill/>
          </a:ln>
        </p:spPr>
        <p:txBody>
          <a:bodyPr anchor="ctr">
            <a:noAutofit/>
          </a:bodyPr>
          <a:p>
            <a:pPr algn="r">
              <a:lnSpc>
                <a:spcPct val="100000"/>
              </a:lnSpc>
            </a:pPr>
            <a:fld id="{05C6736E-1B3D-4AE4-9682-FE7159C381D5}" type="slidenum">
              <a:rPr b="0" lang="en-AU" sz="1050" spc="-1" strike="noStrike">
                <a:solidFill>
                  <a:srgbClr val="ffffff"/>
                </a:solidFill>
                <a:latin typeface="Calibri"/>
              </a:rPr>
              <a:t>&lt;number&gt;</a:t>
            </a:fld>
            <a:endParaRPr b="0" lang="en-GB" sz="1050" spc="-1" strike="noStrike">
              <a:latin typeface="Times New Roman"/>
            </a:endParaRPr>
          </a:p>
        </p:txBody>
      </p:sp>
    </p:spTree>
  </p:cSld>
  <mc:AlternateContent>
    <mc:Choice Requires="p14">
      <p:transition spd="slow" p14:dur="2000"/>
    </mc:Choice>
    <mc:Fallback>
      <p:transition spd="slow"/>
    </mc:Fallback>
  </mc:AlternateContent>
</p:sld>
</file>

<file path=ppt/slides/slide1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15" name="PlaceHolder 1"/>
          <p:cNvSpPr>
            <a:spLocks noGrp="1"/>
          </p:cNvSpPr>
          <p:nvPr>
            <p:ph type="ftr"/>
          </p:nvPr>
        </p:nvSpPr>
        <p:spPr>
          <a:xfrm>
            <a:off x="3686040" y="6459840"/>
            <a:ext cx="4822560" cy="364680"/>
          </a:xfrm>
          <a:prstGeom prst="rect">
            <a:avLst/>
          </a:prstGeom>
          <a:noFill/>
          <a:ln w="0">
            <a:noFill/>
          </a:ln>
        </p:spPr>
        <p:txBody>
          <a:bodyPr anchor="ctr">
            <a:noAutofit/>
          </a:bodyPr>
          <a:p>
            <a:endParaRPr b="0" lang="en-GB" sz="2400" spc="-1" strike="noStrike">
              <a:latin typeface="Times New Roman"/>
            </a:endParaRPr>
          </a:p>
        </p:txBody>
      </p:sp>
      <p:sp>
        <p:nvSpPr>
          <p:cNvPr id="816" name="PlaceHolder 2"/>
          <p:cNvSpPr>
            <a:spLocks noGrp="1"/>
          </p:cNvSpPr>
          <p:nvPr>
            <p:ph type="sldNum"/>
          </p:nvPr>
        </p:nvSpPr>
        <p:spPr>
          <a:xfrm>
            <a:off x="9900360" y="6459840"/>
            <a:ext cx="1311840" cy="364680"/>
          </a:xfrm>
          <a:prstGeom prst="rect">
            <a:avLst/>
          </a:prstGeom>
          <a:noFill/>
          <a:ln w="0">
            <a:noFill/>
          </a:ln>
        </p:spPr>
        <p:txBody>
          <a:bodyPr anchor="ctr">
            <a:noAutofit/>
          </a:bodyPr>
          <a:p>
            <a:pPr algn="r">
              <a:lnSpc>
                <a:spcPct val="100000"/>
              </a:lnSpc>
            </a:pPr>
            <a:fld id="{05AF5BB9-1731-414F-81FA-E6DEFEF3ACF2}" type="slidenum">
              <a:rPr b="0" lang="en-AU" sz="1050" spc="-1" strike="noStrike">
                <a:solidFill>
                  <a:srgbClr val="ffffff"/>
                </a:solidFill>
                <a:latin typeface="Calibri"/>
              </a:rPr>
              <a:t>&lt;number&gt;</a:t>
            </a:fld>
            <a:endParaRPr b="0" lang="en-GB" sz="1050" spc="-1" strike="noStrike">
              <a:latin typeface="Times New Roman"/>
            </a:endParaRPr>
          </a:p>
        </p:txBody>
      </p:sp>
      <p:sp>
        <p:nvSpPr>
          <p:cNvPr id="817" name="TextBox 3"/>
          <p:cNvSpPr/>
          <p:nvPr/>
        </p:nvSpPr>
        <p:spPr>
          <a:xfrm>
            <a:off x="596880" y="228600"/>
            <a:ext cx="2171520" cy="94284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1" lang="en-US" sz="2800" spc="-1" strike="noStrike" u="sng">
                <a:solidFill>
                  <a:srgbClr val="00b050"/>
                </a:solidFill>
                <a:uFillTx/>
                <a:latin typeface="Calibri"/>
              </a:rPr>
              <a:t>Spanning Set</a:t>
            </a:r>
            <a:endParaRPr b="0" lang="en-GB" sz="2800" spc="-1" strike="noStrike">
              <a:latin typeface="Arial"/>
            </a:endParaRPr>
          </a:p>
        </p:txBody>
      </p:sp>
      <p:pic>
        <p:nvPicPr>
          <p:cNvPr id="818" name="Picture 4" descr=""/>
          <p:cNvPicPr/>
          <p:nvPr/>
        </p:nvPicPr>
        <p:blipFill>
          <a:blip r:embed="rId1"/>
          <a:stretch/>
        </p:blipFill>
        <p:spPr>
          <a:xfrm>
            <a:off x="596880" y="1054080"/>
            <a:ext cx="11400840" cy="2545560"/>
          </a:xfrm>
          <a:prstGeom prst="rect">
            <a:avLst/>
          </a:prstGeom>
          <a:ln w="0">
            <a:noFill/>
          </a:ln>
        </p:spPr>
      </p:pic>
    </p:spTree>
  </p:cSld>
  <mc:AlternateContent>
    <mc:Choice Requires="p14">
      <p:transition spd="slow" p14:dur="2000"/>
    </mc:Choice>
    <mc:Fallback>
      <p:transition spd="slow"/>
    </mc:Fallback>
  </mc:AlternateContent>
</p:sld>
</file>

<file path=ppt/slides/slide1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19" name="PlaceHolder 1"/>
          <p:cNvSpPr>
            <a:spLocks noGrp="1"/>
          </p:cNvSpPr>
          <p:nvPr>
            <p:ph type="ftr"/>
          </p:nvPr>
        </p:nvSpPr>
        <p:spPr>
          <a:xfrm>
            <a:off x="3686040" y="6459840"/>
            <a:ext cx="4822560" cy="364680"/>
          </a:xfrm>
          <a:prstGeom prst="rect">
            <a:avLst/>
          </a:prstGeom>
          <a:noFill/>
          <a:ln w="0">
            <a:noFill/>
          </a:ln>
        </p:spPr>
        <p:txBody>
          <a:bodyPr anchor="ctr">
            <a:noAutofit/>
          </a:bodyPr>
          <a:p>
            <a:endParaRPr b="0" lang="en-GB" sz="2400" spc="-1" strike="noStrike">
              <a:latin typeface="Times New Roman"/>
            </a:endParaRPr>
          </a:p>
        </p:txBody>
      </p:sp>
      <p:sp>
        <p:nvSpPr>
          <p:cNvPr id="820" name="PlaceHolder 2"/>
          <p:cNvSpPr>
            <a:spLocks noGrp="1"/>
          </p:cNvSpPr>
          <p:nvPr>
            <p:ph type="sldNum"/>
          </p:nvPr>
        </p:nvSpPr>
        <p:spPr>
          <a:xfrm>
            <a:off x="9900360" y="6459840"/>
            <a:ext cx="1311840" cy="364680"/>
          </a:xfrm>
          <a:prstGeom prst="rect">
            <a:avLst/>
          </a:prstGeom>
          <a:noFill/>
          <a:ln w="0">
            <a:noFill/>
          </a:ln>
        </p:spPr>
        <p:txBody>
          <a:bodyPr anchor="ctr">
            <a:noAutofit/>
          </a:bodyPr>
          <a:p>
            <a:pPr algn="r">
              <a:lnSpc>
                <a:spcPct val="100000"/>
              </a:lnSpc>
            </a:pPr>
            <a:fld id="{E1F3BFFE-5457-406D-B06C-B627A66DDEFD}" type="slidenum">
              <a:rPr b="0" lang="en-AU" sz="1050" spc="-1" strike="noStrike">
                <a:solidFill>
                  <a:srgbClr val="ffffff"/>
                </a:solidFill>
                <a:latin typeface="Calibri"/>
              </a:rPr>
              <a:t>&lt;number&gt;</a:t>
            </a:fld>
            <a:endParaRPr b="0" lang="en-GB" sz="1050" spc="-1" strike="noStrike">
              <a:latin typeface="Times New Roman"/>
            </a:endParaRPr>
          </a:p>
        </p:txBody>
      </p:sp>
      <p:pic>
        <p:nvPicPr>
          <p:cNvPr id="821" name="Picture 4" descr=""/>
          <p:cNvPicPr/>
          <p:nvPr/>
        </p:nvPicPr>
        <p:blipFill>
          <a:blip r:embed="rId1"/>
          <a:stretch/>
        </p:blipFill>
        <p:spPr>
          <a:xfrm>
            <a:off x="588600" y="1152000"/>
            <a:ext cx="11017800" cy="1460160"/>
          </a:xfrm>
          <a:prstGeom prst="rect">
            <a:avLst/>
          </a:prstGeom>
          <a:ln w="0">
            <a:noFill/>
          </a:ln>
        </p:spPr>
      </p:pic>
      <p:sp>
        <p:nvSpPr>
          <p:cNvPr id="822" name="TextBox 5"/>
          <p:cNvSpPr/>
          <p:nvPr/>
        </p:nvSpPr>
        <p:spPr>
          <a:xfrm>
            <a:off x="588600" y="431280"/>
            <a:ext cx="5358960" cy="94284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2800" spc="-1" strike="noStrike" u="sng">
                <a:solidFill>
                  <a:srgbClr val="00b050"/>
                </a:solidFill>
                <a:uFillTx/>
                <a:latin typeface="Calibri"/>
              </a:rPr>
              <a:t>Two Major Problems to Address</a:t>
            </a:r>
            <a:endParaRPr b="0" lang="en-GB" sz="2800" spc="-1" strike="noStrike">
              <a:latin typeface="Arial"/>
            </a:endParaRPr>
          </a:p>
        </p:txBody>
      </p:sp>
      <p:sp>
        <p:nvSpPr>
          <p:cNvPr id="823" name="TextBox 10"/>
          <p:cNvSpPr/>
          <p:nvPr/>
        </p:nvSpPr>
        <p:spPr>
          <a:xfrm>
            <a:off x="639000" y="2809800"/>
            <a:ext cx="2621160" cy="45612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1" lang="en-US" sz="2400" spc="-1" strike="noStrike" u="sng">
                <a:solidFill>
                  <a:srgbClr val="00b050"/>
                </a:solidFill>
                <a:uFillTx/>
                <a:latin typeface="Calibri"/>
              </a:rPr>
              <a:t>Problem</a:t>
            </a:r>
            <a:endParaRPr b="0" lang="en-GB" sz="2400" spc="-1" strike="noStrike">
              <a:latin typeface="Arial"/>
            </a:endParaRPr>
          </a:p>
        </p:txBody>
      </p:sp>
      <p:pic>
        <p:nvPicPr>
          <p:cNvPr id="824" name="Picture 11" descr=""/>
          <p:cNvPicPr/>
          <p:nvPr/>
        </p:nvPicPr>
        <p:blipFill>
          <a:blip r:embed="rId2"/>
          <a:stretch/>
        </p:blipFill>
        <p:spPr>
          <a:xfrm>
            <a:off x="639000" y="3271320"/>
            <a:ext cx="9116640" cy="718200"/>
          </a:xfrm>
          <a:prstGeom prst="rect">
            <a:avLst/>
          </a:prstGeom>
          <a:ln w="0">
            <a:noFill/>
          </a:ln>
        </p:spPr>
      </p:pic>
      <p:pic>
        <p:nvPicPr>
          <p:cNvPr id="825" name="Picture 12" descr=""/>
          <p:cNvPicPr/>
          <p:nvPr/>
        </p:nvPicPr>
        <p:blipFill>
          <a:blip r:embed="rId3"/>
          <a:stretch/>
        </p:blipFill>
        <p:spPr>
          <a:xfrm>
            <a:off x="494280" y="3958200"/>
            <a:ext cx="9405720" cy="1997640"/>
          </a:xfrm>
          <a:prstGeom prst="rect">
            <a:avLst/>
          </a:prstGeom>
          <a:ln w="0">
            <a:noFill/>
          </a:ln>
        </p:spPr>
      </p:pic>
    </p:spTree>
  </p:cSld>
  <mc:AlternateContent>
    <mc:Choice Requires="p14">
      <p:transition spd="slow" p14:dur="2000"/>
    </mc:Choice>
    <mc:Fallback>
      <p:transition spd="slow"/>
    </mc:Fallback>
  </mc:AlternateContent>
</p:sld>
</file>

<file path=ppt/slides/slide1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26" name="PlaceHolder 1"/>
          <p:cNvSpPr>
            <a:spLocks noGrp="1"/>
          </p:cNvSpPr>
          <p:nvPr>
            <p:ph type="ftr"/>
          </p:nvPr>
        </p:nvSpPr>
        <p:spPr>
          <a:xfrm>
            <a:off x="3686040" y="6459840"/>
            <a:ext cx="4822560" cy="364680"/>
          </a:xfrm>
          <a:prstGeom prst="rect">
            <a:avLst/>
          </a:prstGeom>
          <a:noFill/>
          <a:ln w="0">
            <a:noFill/>
          </a:ln>
        </p:spPr>
        <p:txBody>
          <a:bodyPr anchor="ctr">
            <a:noAutofit/>
          </a:bodyPr>
          <a:p>
            <a:endParaRPr b="0" lang="en-GB" sz="2400" spc="-1" strike="noStrike">
              <a:latin typeface="Times New Roman"/>
            </a:endParaRPr>
          </a:p>
        </p:txBody>
      </p:sp>
      <p:sp>
        <p:nvSpPr>
          <p:cNvPr id="827" name="PlaceHolder 2"/>
          <p:cNvSpPr>
            <a:spLocks noGrp="1"/>
          </p:cNvSpPr>
          <p:nvPr>
            <p:ph type="sldNum"/>
          </p:nvPr>
        </p:nvSpPr>
        <p:spPr>
          <a:xfrm>
            <a:off x="9900360" y="6459840"/>
            <a:ext cx="1311840" cy="364680"/>
          </a:xfrm>
          <a:prstGeom prst="rect">
            <a:avLst/>
          </a:prstGeom>
          <a:noFill/>
          <a:ln w="0">
            <a:noFill/>
          </a:ln>
        </p:spPr>
        <p:txBody>
          <a:bodyPr anchor="ctr">
            <a:noAutofit/>
          </a:bodyPr>
          <a:p>
            <a:pPr algn="r">
              <a:lnSpc>
                <a:spcPct val="100000"/>
              </a:lnSpc>
            </a:pPr>
            <a:fld id="{86834C67-AD4A-45EA-8E5B-229286A99C3E}" type="slidenum">
              <a:rPr b="0" lang="en-AU" sz="1050" spc="-1" strike="noStrike">
                <a:solidFill>
                  <a:srgbClr val="ffffff"/>
                </a:solidFill>
                <a:latin typeface="Calibri"/>
              </a:rPr>
              <a:t>&lt;number&gt;</a:t>
            </a:fld>
            <a:endParaRPr b="0" lang="en-GB" sz="1050" spc="-1" strike="noStrike">
              <a:latin typeface="Times New Roman"/>
            </a:endParaRPr>
          </a:p>
        </p:txBody>
      </p:sp>
      <p:pic>
        <p:nvPicPr>
          <p:cNvPr id="828" name="Picture 6" descr=""/>
          <p:cNvPicPr/>
          <p:nvPr/>
        </p:nvPicPr>
        <p:blipFill>
          <a:blip r:embed="rId1"/>
          <a:stretch/>
        </p:blipFill>
        <p:spPr>
          <a:xfrm>
            <a:off x="312120" y="307800"/>
            <a:ext cx="11732040" cy="3374640"/>
          </a:xfrm>
          <a:prstGeom prst="rect">
            <a:avLst/>
          </a:prstGeom>
          <a:ln w="0">
            <a:noFill/>
          </a:ln>
        </p:spPr>
      </p:pic>
      <p:sp>
        <p:nvSpPr>
          <p:cNvPr id="829" name="Straight Connector 7"/>
          <p:cNvSpPr/>
          <p:nvPr/>
        </p:nvSpPr>
        <p:spPr>
          <a:xfrm flipV="1">
            <a:off x="0" y="3822480"/>
            <a:ext cx="12191760" cy="50760"/>
          </a:xfrm>
          <a:prstGeom prst="line">
            <a:avLst/>
          </a:prstGeom>
          <a:ln>
            <a:solidFill>
              <a:srgbClr val="000000"/>
            </a:solidFill>
            <a:round/>
          </a:ln>
        </p:spPr>
        <p:style>
          <a:lnRef idx="1">
            <a:schemeClr val="dk1"/>
          </a:lnRef>
          <a:fillRef idx="0">
            <a:schemeClr val="dk1"/>
          </a:fillRef>
          <a:effectRef idx="0">
            <a:schemeClr val="dk1"/>
          </a:effectRef>
          <a:fontRef idx="minor"/>
        </p:style>
      </p:sp>
    </p:spTree>
  </p:cSld>
  <mc:AlternateContent>
    <mc:Choice Requires="p14">
      <p:transition spd="slow" p14:dur="2000"/>
    </mc:Choice>
    <mc:Fallback>
      <p:transition spd="slow"/>
    </mc:Fallback>
  </mc:AlternateContent>
</p:sld>
</file>

<file path=ppt/slides/slide1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30" name="PlaceHolder 1"/>
          <p:cNvSpPr>
            <a:spLocks noGrp="1"/>
          </p:cNvSpPr>
          <p:nvPr>
            <p:ph type="ftr"/>
          </p:nvPr>
        </p:nvSpPr>
        <p:spPr>
          <a:xfrm>
            <a:off x="3686040" y="6459840"/>
            <a:ext cx="4822560" cy="364680"/>
          </a:xfrm>
          <a:prstGeom prst="rect">
            <a:avLst/>
          </a:prstGeom>
          <a:noFill/>
          <a:ln w="0">
            <a:noFill/>
          </a:ln>
        </p:spPr>
        <p:txBody>
          <a:bodyPr anchor="ctr">
            <a:noAutofit/>
          </a:bodyPr>
          <a:p>
            <a:endParaRPr b="0" lang="en-GB" sz="2400" spc="-1" strike="noStrike">
              <a:latin typeface="Times New Roman"/>
            </a:endParaRPr>
          </a:p>
        </p:txBody>
      </p:sp>
      <p:sp>
        <p:nvSpPr>
          <p:cNvPr id="831" name="PlaceHolder 2"/>
          <p:cNvSpPr>
            <a:spLocks noGrp="1"/>
          </p:cNvSpPr>
          <p:nvPr>
            <p:ph type="sldNum"/>
          </p:nvPr>
        </p:nvSpPr>
        <p:spPr>
          <a:xfrm>
            <a:off x="9900360" y="6459840"/>
            <a:ext cx="1311840" cy="364680"/>
          </a:xfrm>
          <a:prstGeom prst="rect">
            <a:avLst/>
          </a:prstGeom>
          <a:noFill/>
          <a:ln w="0">
            <a:noFill/>
          </a:ln>
        </p:spPr>
        <p:txBody>
          <a:bodyPr anchor="ctr">
            <a:noAutofit/>
          </a:bodyPr>
          <a:p>
            <a:pPr algn="r">
              <a:lnSpc>
                <a:spcPct val="100000"/>
              </a:lnSpc>
            </a:pPr>
            <a:fld id="{AB19C4C2-05C1-4EEF-897A-006A3353C723}" type="slidenum">
              <a:rPr b="0" lang="en-AU" sz="1050" spc="-1" strike="noStrike">
                <a:solidFill>
                  <a:srgbClr val="ffffff"/>
                </a:solidFill>
                <a:latin typeface="Calibri"/>
              </a:rPr>
              <a:t>&lt;number&gt;</a:t>
            </a:fld>
            <a:endParaRPr b="0" lang="en-GB" sz="1050" spc="-1" strike="noStrike">
              <a:latin typeface="Times New Roman"/>
            </a:endParaRPr>
          </a:p>
        </p:txBody>
      </p:sp>
    </p:spTree>
  </p:cSld>
  <mc:AlternateContent>
    <mc:Choice Requires="p14">
      <p:transition spd="slow" p14:dur="2000"/>
    </mc:Choice>
    <mc:Fallback>
      <p:transition spd="slow"/>
    </mc:Fallback>
  </mc:AlternateContent>
</p:sld>
</file>

<file path=ppt/slides/slide1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32" name="PlaceHolder 1"/>
          <p:cNvSpPr>
            <a:spLocks noGrp="1"/>
          </p:cNvSpPr>
          <p:nvPr>
            <p:ph type="ftr"/>
          </p:nvPr>
        </p:nvSpPr>
        <p:spPr>
          <a:xfrm>
            <a:off x="3686040" y="6459840"/>
            <a:ext cx="4822560" cy="364680"/>
          </a:xfrm>
          <a:prstGeom prst="rect">
            <a:avLst/>
          </a:prstGeom>
          <a:noFill/>
          <a:ln w="0">
            <a:noFill/>
          </a:ln>
        </p:spPr>
        <p:txBody>
          <a:bodyPr anchor="ctr">
            <a:noAutofit/>
          </a:bodyPr>
          <a:p>
            <a:endParaRPr b="0" lang="en-GB" sz="2400" spc="-1" strike="noStrike">
              <a:latin typeface="Times New Roman"/>
            </a:endParaRPr>
          </a:p>
        </p:txBody>
      </p:sp>
      <p:sp>
        <p:nvSpPr>
          <p:cNvPr id="833" name="PlaceHolder 2"/>
          <p:cNvSpPr>
            <a:spLocks noGrp="1"/>
          </p:cNvSpPr>
          <p:nvPr>
            <p:ph type="sldNum"/>
          </p:nvPr>
        </p:nvSpPr>
        <p:spPr>
          <a:xfrm>
            <a:off x="9900360" y="6459840"/>
            <a:ext cx="1311840" cy="364680"/>
          </a:xfrm>
          <a:prstGeom prst="rect">
            <a:avLst/>
          </a:prstGeom>
          <a:noFill/>
          <a:ln w="0">
            <a:noFill/>
          </a:ln>
        </p:spPr>
        <p:txBody>
          <a:bodyPr anchor="ctr">
            <a:noAutofit/>
          </a:bodyPr>
          <a:p>
            <a:pPr algn="r">
              <a:lnSpc>
                <a:spcPct val="100000"/>
              </a:lnSpc>
            </a:pPr>
            <a:fld id="{C45CBD21-8067-4EF3-885B-3395C34A3031}" type="slidenum">
              <a:rPr b="0" lang="en-AU" sz="1050" spc="-1" strike="noStrike">
                <a:solidFill>
                  <a:srgbClr val="ffffff"/>
                </a:solidFill>
                <a:latin typeface="Calibri"/>
              </a:rPr>
              <a:t>&lt;number&gt;</a:t>
            </a:fld>
            <a:endParaRPr b="0" lang="en-GB" sz="1050" spc="-1" strike="noStrike">
              <a:latin typeface="Times New Roman"/>
            </a:endParaRPr>
          </a:p>
        </p:txBody>
      </p:sp>
      <p:pic>
        <p:nvPicPr>
          <p:cNvPr id="834" name="Picture 5" descr=""/>
          <p:cNvPicPr/>
          <p:nvPr/>
        </p:nvPicPr>
        <p:blipFill>
          <a:blip r:embed="rId1"/>
          <a:stretch/>
        </p:blipFill>
        <p:spPr>
          <a:xfrm>
            <a:off x="2194920" y="475560"/>
            <a:ext cx="5809320" cy="654120"/>
          </a:xfrm>
          <a:prstGeom prst="rect">
            <a:avLst/>
          </a:prstGeom>
          <a:ln w="0">
            <a:noFill/>
          </a:ln>
        </p:spPr>
      </p:pic>
      <p:pic>
        <p:nvPicPr>
          <p:cNvPr id="835" name="Picture 7" descr=""/>
          <p:cNvPicPr/>
          <p:nvPr/>
        </p:nvPicPr>
        <p:blipFill>
          <a:blip r:embed="rId2"/>
          <a:stretch/>
        </p:blipFill>
        <p:spPr>
          <a:xfrm>
            <a:off x="718560" y="2499120"/>
            <a:ext cx="11163960" cy="1680840"/>
          </a:xfrm>
          <a:prstGeom prst="rect">
            <a:avLst/>
          </a:prstGeom>
          <a:ln w="0">
            <a:noFill/>
          </a:ln>
        </p:spPr>
      </p:pic>
      <p:pic>
        <p:nvPicPr>
          <p:cNvPr id="836" name="Picture 8" descr=""/>
          <p:cNvPicPr/>
          <p:nvPr/>
        </p:nvPicPr>
        <p:blipFill>
          <a:blip r:embed="rId3"/>
          <a:stretch/>
        </p:blipFill>
        <p:spPr>
          <a:xfrm>
            <a:off x="887760" y="1782360"/>
            <a:ext cx="4726440" cy="467280"/>
          </a:xfrm>
          <a:prstGeom prst="rect">
            <a:avLst/>
          </a:prstGeom>
          <a:ln w="0">
            <a:noFill/>
          </a:ln>
        </p:spPr>
      </p:pic>
      <p:sp>
        <p:nvSpPr>
          <p:cNvPr id="837" name="Straight Connector 9"/>
          <p:cNvSpPr/>
          <p:nvPr/>
        </p:nvSpPr>
        <p:spPr>
          <a:xfrm flipV="1">
            <a:off x="2361960" y="1234800"/>
            <a:ext cx="5642280" cy="13320"/>
          </a:xfrm>
          <a:prstGeom prst="line">
            <a:avLst/>
          </a:prstGeom>
          <a:ln>
            <a:solidFill>
              <a:srgbClr val="63a537"/>
            </a:solidFill>
            <a:round/>
          </a:ln>
        </p:spPr>
        <p:style>
          <a:lnRef idx="1">
            <a:schemeClr val="accent2"/>
          </a:lnRef>
          <a:fillRef idx="0">
            <a:schemeClr val="accent2"/>
          </a:fillRef>
          <a:effectRef idx="0">
            <a:schemeClr val="accent2"/>
          </a:effectRef>
          <a:fontRef idx="minor"/>
        </p:style>
      </p:sp>
      <p:sp>
        <p:nvSpPr>
          <p:cNvPr id="838" name="Straight Connector 17"/>
          <p:cNvSpPr/>
          <p:nvPr/>
        </p:nvSpPr>
        <p:spPr>
          <a:xfrm flipV="1">
            <a:off x="0" y="4800600"/>
            <a:ext cx="12191760" cy="50760"/>
          </a:xfrm>
          <a:prstGeom prst="line">
            <a:avLst/>
          </a:prstGeom>
          <a:ln>
            <a:solidFill>
              <a:srgbClr val="000000"/>
            </a:solidFill>
            <a:round/>
          </a:ln>
        </p:spPr>
        <p:style>
          <a:lnRef idx="1">
            <a:schemeClr val="dk1"/>
          </a:lnRef>
          <a:fillRef idx="0">
            <a:schemeClr val="dk1"/>
          </a:fillRef>
          <a:effectRef idx="0">
            <a:schemeClr val="dk1"/>
          </a:effectRef>
          <a:fontRef idx="minor"/>
        </p:style>
      </p:sp>
    </p:spTree>
  </p:cSld>
  <mc:AlternateContent>
    <mc:Choice Requires="p14">
      <p:transition spd="slow" p14:dur="2000"/>
    </mc:Choice>
    <mc:Fallback>
      <p:transition spd="slow"/>
    </mc:Fallback>
  </mc:AlternateContent>
</p:sld>
</file>

<file path=ppt/slides/slide1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39" name="PlaceHolder 1"/>
          <p:cNvSpPr>
            <a:spLocks noGrp="1"/>
          </p:cNvSpPr>
          <p:nvPr>
            <p:ph type="ftr"/>
          </p:nvPr>
        </p:nvSpPr>
        <p:spPr>
          <a:xfrm>
            <a:off x="3686040" y="6459840"/>
            <a:ext cx="4822560" cy="364680"/>
          </a:xfrm>
          <a:prstGeom prst="rect">
            <a:avLst/>
          </a:prstGeom>
          <a:noFill/>
          <a:ln w="0">
            <a:noFill/>
          </a:ln>
        </p:spPr>
        <p:txBody>
          <a:bodyPr anchor="ctr">
            <a:noAutofit/>
          </a:bodyPr>
          <a:p>
            <a:endParaRPr b="0" lang="en-GB" sz="2400" spc="-1" strike="noStrike">
              <a:latin typeface="Times New Roman"/>
            </a:endParaRPr>
          </a:p>
        </p:txBody>
      </p:sp>
      <p:sp>
        <p:nvSpPr>
          <p:cNvPr id="840" name="PlaceHolder 2"/>
          <p:cNvSpPr>
            <a:spLocks noGrp="1"/>
          </p:cNvSpPr>
          <p:nvPr>
            <p:ph type="sldNum"/>
          </p:nvPr>
        </p:nvSpPr>
        <p:spPr>
          <a:xfrm>
            <a:off x="9900360" y="6459840"/>
            <a:ext cx="1311840" cy="364680"/>
          </a:xfrm>
          <a:prstGeom prst="rect">
            <a:avLst/>
          </a:prstGeom>
          <a:noFill/>
          <a:ln w="0">
            <a:noFill/>
          </a:ln>
        </p:spPr>
        <p:txBody>
          <a:bodyPr anchor="ctr">
            <a:noAutofit/>
          </a:bodyPr>
          <a:p>
            <a:pPr algn="r">
              <a:lnSpc>
                <a:spcPct val="100000"/>
              </a:lnSpc>
            </a:pPr>
            <a:fld id="{45D37A73-22B2-4056-9187-27CA01C94530}" type="slidenum">
              <a:rPr b="0" lang="en-AU" sz="1050" spc="-1" strike="noStrike">
                <a:solidFill>
                  <a:srgbClr val="ffffff"/>
                </a:solidFill>
                <a:latin typeface="Calibri"/>
              </a:rPr>
              <a:t>&lt;number&gt;</a:t>
            </a:fld>
            <a:endParaRPr b="0" lang="en-GB" sz="1050" spc="-1" strike="noStrike">
              <a:latin typeface="Times New Roman"/>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3" name="PlaceHolder 1"/>
          <p:cNvSpPr>
            <a:spLocks noGrp="1"/>
          </p:cNvSpPr>
          <p:nvPr>
            <p:ph type="ftr"/>
          </p:nvPr>
        </p:nvSpPr>
        <p:spPr>
          <a:xfrm>
            <a:off x="3686040" y="6459840"/>
            <a:ext cx="4822560" cy="364680"/>
          </a:xfrm>
          <a:prstGeom prst="rect">
            <a:avLst/>
          </a:prstGeom>
          <a:noFill/>
          <a:ln w="0">
            <a:noFill/>
          </a:ln>
        </p:spPr>
        <p:txBody>
          <a:bodyPr anchor="ctr">
            <a:noAutofit/>
          </a:bodyPr>
          <a:p>
            <a:endParaRPr b="0" lang="en-GB" sz="2400" spc="-1" strike="noStrike">
              <a:latin typeface="Times New Roman"/>
            </a:endParaRPr>
          </a:p>
        </p:txBody>
      </p:sp>
      <p:sp>
        <p:nvSpPr>
          <p:cNvPr id="164" name="PlaceHolder 2"/>
          <p:cNvSpPr>
            <a:spLocks noGrp="1"/>
          </p:cNvSpPr>
          <p:nvPr>
            <p:ph type="sldNum"/>
          </p:nvPr>
        </p:nvSpPr>
        <p:spPr>
          <a:xfrm>
            <a:off x="9900360" y="6459840"/>
            <a:ext cx="1311840" cy="364680"/>
          </a:xfrm>
          <a:prstGeom prst="rect">
            <a:avLst/>
          </a:prstGeom>
          <a:noFill/>
          <a:ln w="0">
            <a:noFill/>
          </a:ln>
        </p:spPr>
        <p:txBody>
          <a:bodyPr anchor="ctr">
            <a:noAutofit/>
          </a:bodyPr>
          <a:p>
            <a:pPr algn="r">
              <a:lnSpc>
                <a:spcPct val="100000"/>
              </a:lnSpc>
            </a:pPr>
            <a:fld id="{ABB50B94-67C0-496B-889E-FE0FEF0431E5}" type="slidenum">
              <a:rPr b="0" lang="en-AU" sz="1050" spc="-1" strike="noStrike">
                <a:solidFill>
                  <a:srgbClr val="ffffff"/>
                </a:solidFill>
                <a:latin typeface="Calibri"/>
              </a:rPr>
              <a:t>&lt;number&gt;</a:t>
            </a:fld>
            <a:endParaRPr b="0" lang="en-GB" sz="1050" spc="-1" strike="noStrike">
              <a:latin typeface="Times New Roman"/>
            </a:endParaRPr>
          </a:p>
        </p:txBody>
      </p:sp>
      <p:pic>
        <p:nvPicPr>
          <p:cNvPr id="165" name="Picture 3" descr=""/>
          <p:cNvPicPr/>
          <p:nvPr/>
        </p:nvPicPr>
        <p:blipFill>
          <a:blip r:embed="rId1"/>
          <a:stretch/>
        </p:blipFill>
        <p:spPr>
          <a:xfrm>
            <a:off x="350640" y="0"/>
            <a:ext cx="3775320" cy="1004040"/>
          </a:xfrm>
          <a:prstGeom prst="rect">
            <a:avLst/>
          </a:prstGeom>
          <a:ln w="0">
            <a:noFill/>
          </a:ln>
        </p:spPr>
      </p:pic>
      <p:pic>
        <p:nvPicPr>
          <p:cNvPr id="166" name="Picture 4" descr=""/>
          <p:cNvPicPr/>
          <p:nvPr/>
        </p:nvPicPr>
        <p:blipFill>
          <a:blip r:embed="rId2"/>
          <a:stretch/>
        </p:blipFill>
        <p:spPr>
          <a:xfrm>
            <a:off x="93240" y="809640"/>
            <a:ext cx="12098520" cy="915840"/>
          </a:xfrm>
          <a:prstGeom prst="rect">
            <a:avLst/>
          </a:prstGeom>
          <a:ln w="0">
            <a:noFill/>
          </a:ln>
        </p:spPr>
      </p:pic>
      <p:sp>
        <p:nvSpPr>
          <p:cNvPr id="167" name="TextBox 6"/>
          <p:cNvSpPr/>
          <p:nvPr/>
        </p:nvSpPr>
        <p:spPr>
          <a:xfrm>
            <a:off x="7366680" y="1391040"/>
            <a:ext cx="579240" cy="6994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1" lang="en-US" sz="2000" spc="-1" strike="noStrike">
                <a:solidFill>
                  <a:srgbClr val="000000"/>
                </a:solidFill>
                <a:latin typeface="Calibri"/>
              </a:rPr>
              <a:t>e.g</a:t>
            </a:r>
            <a:endParaRPr b="0" lang="en-GB" sz="2000" spc="-1" strike="noStrike">
              <a:latin typeface="Arial"/>
            </a:endParaRPr>
          </a:p>
        </p:txBody>
      </p:sp>
      <p:pic>
        <p:nvPicPr>
          <p:cNvPr id="168" name="Picture 8" descr=""/>
          <p:cNvPicPr/>
          <p:nvPr/>
        </p:nvPicPr>
        <p:blipFill>
          <a:blip r:embed="rId3"/>
          <a:stretch/>
        </p:blipFill>
        <p:spPr>
          <a:xfrm>
            <a:off x="533160" y="1814040"/>
            <a:ext cx="5175360" cy="2799360"/>
          </a:xfrm>
          <a:prstGeom prst="rect">
            <a:avLst/>
          </a:prstGeom>
          <a:ln w="0">
            <a:noFill/>
          </a:ln>
        </p:spPr>
      </p:pic>
      <p:pic>
        <p:nvPicPr>
          <p:cNvPr id="169" name="Picture 9" descr=""/>
          <p:cNvPicPr/>
          <p:nvPr/>
        </p:nvPicPr>
        <p:blipFill>
          <a:blip r:embed="rId4"/>
          <a:stretch/>
        </p:blipFill>
        <p:spPr>
          <a:xfrm>
            <a:off x="6078240" y="2594160"/>
            <a:ext cx="5991840" cy="1327320"/>
          </a:xfrm>
          <a:prstGeom prst="rect">
            <a:avLst/>
          </a:prstGeom>
          <a:ln w="0">
            <a:noFill/>
          </a:ln>
        </p:spPr>
      </p:pic>
      <p:pic>
        <p:nvPicPr>
          <p:cNvPr id="170" name="Picture 10" descr=""/>
          <p:cNvPicPr/>
          <p:nvPr/>
        </p:nvPicPr>
        <p:blipFill>
          <a:blip r:embed="rId5"/>
          <a:stretch/>
        </p:blipFill>
        <p:spPr>
          <a:xfrm>
            <a:off x="533160" y="4724640"/>
            <a:ext cx="11225520" cy="1135800"/>
          </a:xfrm>
          <a:prstGeom prst="rect">
            <a:avLst/>
          </a:prstGeom>
          <a:ln w="0">
            <a:noFill/>
          </a:ln>
        </p:spPr>
      </p:pic>
      <p:sp>
        <p:nvSpPr>
          <p:cNvPr id="171" name="5-Point Star 5"/>
          <p:cNvSpPr/>
          <p:nvPr/>
        </p:nvSpPr>
        <p:spPr>
          <a:xfrm>
            <a:off x="276480" y="4983480"/>
            <a:ext cx="257040" cy="308880"/>
          </a:xfrm>
          <a:prstGeom prst="star5">
            <a:avLst>
              <a:gd name="adj" fmla="val 19098"/>
              <a:gd name="hf" fmla="val 105146"/>
              <a:gd name="vf" fmla="val 110557"/>
            </a:avLst>
          </a:prstGeom>
          <a:solidFill>
            <a:srgbClr val="99cb38"/>
          </a:solidFill>
          <a:ln>
            <a:solidFill>
              <a:srgbClr val="719629"/>
            </a:solidFill>
            <a:round/>
          </a:ln>
        </p:spPr>
        <p:style>
          <a:lnRef idx="2">
            <a:schemeClr val="accent1">
              <a:shade val="50000"/>
            </a:schemeClr>
          </a:lnRef>
          <a:fillRef idx="1">
            <a:schemeClr val="accent1"/>
          </a:fillRef>
          <a:effectRef idx="0">
            <a:schemeClr val="accent1"/>
          </a:effectRef>
          <a:fontRef idx="minor"/>
        </p:style>
      </p:sp>
      <p:sp>
        <p:nvSpPr>
          <p:cNvPr id="172" name="Straight Connector 11"/>
          <p:cNvSpPr/>
          <p:nvPr/>
        </p:nvSpPr>
        <p:spPr>
          <a:xfrm flipV="1">
            <a:off x="276480" y="721080"/>
            <a:ext cx="3664440" cy="30240"/>
          </a:xfrm>
          <a:prstGeom prst="line">
            <a:avLst/>
          </a:prstGeom>
          <a:ln>
            <a:solidFill>
              <a:srgbClr val="63a537">
                <a:lumMod val="50000"/>
              </a:srgbClr>
            </a:solidFill>
            <a:round/>
          </a:ln>
        </p:spPr>
        <p:style>
          <a:lnRef idx="1">
            <a:schemeClr val="accent1"/>
          </a:lnRef>
          <a:fillRef idx="0">
            <a:schemeClr val="accent1"/>
          </a:fillRef>
          <a:effectRef idx="0">
            <a:schemeClr val="accent1"/>
          </a:effectRef>
          <a:fontRef idx="minor"/>
        </p:style>
      </p:sp>
    </p:spTree>
  </p:cSld>
  <mc:AlternateContent>
    <mc:Choice Requires="p14">
      <p:transition spd="slow" p14:dur="2000"/>
    </mc:Choice>
    <mc:Fallback>
      <p:transition spd="slow"/>
    </mc:Fallback>
  </mc:AlternateContent>
  <p:timing>
    <p:tnLst>
      <p:par>
        <p:cTn id="127" dur="indefinite" restart="never" nodeType="tmRoot">
          <p:childTnLst>
            <p:seq>
              <p:cTn id="128" dur="indefinite" nodeType="mainSeq">
                <p:childTnLst>
                  <p:par>
                    <p:cTn id="129" fill="hold">
                      <p:stCondLst>
                        <p:cond delay="indefinite"/>
                      </p:stCondLst>
                      <p:childTnLst>
                        <p:par>
                          <p:cTn id="130" fill="hold">
                            <p:stCondLst>
                              <p:cond delay="0"/>
                            </p:stCondLst>
                            <p:childTnLst>
                              <p:par>
                                <p:cTn id="131" nodeType="clickEffect" fill="hold" presetClass="entr" presetID="1">
                                  <p:stCondLst>
                                    <p:cond delay="0"/>
                                  </p:stCondLst>
                                  <p:childTnLst>
                                    <p:set>
                                      <p:cBhvr>
                                        <p:cTn id="132" dur="1" fill="hold">
                                          <p:stCondLst>
                                            <p:cond delay="0"/>
                                          </p:stCondLst>
                                        </p:cTn>
                                        <p:tgtEl>
                                          <p:spTgt spid="165"/>
                                        </p:tgtEl>
                                        <p:attrNameLst>
                                          <p:attrName>style.visibility</p:attrName>
                                        </p:attrNameLst>
                                      </p:cBhvr>
                                      <p:to>
                                        <p:strVal val="visible"/>
                                      </p:to>
                                    </p:set>
                                  </p:childTnLst>
                                </p:cTn>
                              </p:par>
                            </p:childTnLst>
                          </p:cTn>
                        </p:par>
                      </p:childTnLst>
                    </p:cTn>
                  </p:par>
                  <p:par>
                    <p:cTn id="133" fill="hold">
                      <p:stCondLst>
                        <p:cond delay="indefinite"/>
                      </p:stCondLst>
                      <p:childTnLst>
                        <p:par>
                          <p:cTn id="134" fill="hold">
                            <p:stCondLst>
                              <p:cond delay="0"/>
                            </p:stCondLst>
                            <p:childTnLst>
                              <p:par>
                                <p:cTn id="135" nodeType="clickEffect" fill="hold" presetClass="entr" presetID="1">
                                  <p:stCondLst>
                                    <p:cond delay="0"/>
                                  </p:stCondLst>
                                  <p:childTnLst>
                                    <p:set>
                                      <p:cBhvr>
                                        <p:cTn id="136" dur="1" fill="hold">
                                          <p:stCondLst>
                                            <p:cond delay="0"/>
                                          </p:stCondLst>
                                        </p:cTn>
                                        <p:tgtEl>
                                          <p:spTgt spid="166"/>
                                        </p:tgtEl>
                                        <p:attrNameLst>
                                          <p:attrName>style.visibility</p:attrName>
                                        </p:attrNameLst>
                                      </p:cBhvr>
                                      <p:to>
                                        <p:strVal val="visible"/>
                                      </p:to>
                                    </p:set>
                                  </p:childTnLst>
                                </p:cTn>
                              </p:par>
                            </p:childTnLst>
                          </p:cTn>
                        </p:par>
                      </p:childTnLst>
                    </p:cTn>
                  </p:par>
                  <p:par>
                    <p:cTn id="137" fill="hold">
                      <p:stCondLst>
                        <p:cond delay="indefinite"/>
                      </p:stCondLst>
                      <p:childTnLst>
                        <p:par>
                          <p:cTn id="138" fill="hold">
                            <p:stCondLst>
                              <p:cond delay="0"/>
                            </p:stCondLst>
                            <p:childTnLst>
                              <p:par>
                                <p:cTn id="139" nodeType="clickEffect" fill="hold" presetClass="entr" presetID="1">
                                  <p:stCondLst>
                                    <p:cond delay="0"/>
                                  </p:stCondLst>
                                  <p:childTnLst>
                                    <p:set>
                                      <p:cBhvr>
                                        <p:cTn id="140" dur="1" fill="hold">
                                          <p:stCondLst>
                                            <p:cond delay="0"/>
                                          </p:stCondLst>
                                        </p:cTn>
                                        <p:tgtEl>
                                          <p:spTgt spid="168"/>
                                        </p:tgtEl>
                                        <p:attrNameLst>
                                          <p:attrName>style.visibility</p:attrName>
                                        </p:attrNameLst>
                                      </p:cBhvr>
                                      <p:to>
                                        <p:strVal val="visible"/>
                                      </p:to>
                                    </p:set>
                                  </p:childTnLst>
                                </p:cTn>
                              </p:par>
                            </p:childTnLst>
                          </p:cTn>
                        </p:par>
                      </p:childTnLst>
                    </p:cTn>
                  </p:par>
                  <p:par>
                    <p:cTn id="141" fill="hold">
                      <p:stCondLst>
                        <p:cond delay="indefinite"/>
                      </p:stCondLst>
                      <p:childTnLst>
                        <p:par>
                          <p:cTn id="142" fill="hold">
                            <p:stCondLst>
                              <p:cond delay="0"/>
                            </p:stCondLst>
                            <p:childTnLst>
                              <p:par>
                                <p:cTn id="143" nodeType="clickEffect" fill="hold" presetClass="entr" presetID="1">
                                  <p:stCondLst>
                                    <p:cond delay="0"/>
                                  </p:stCondLst>
                                  <p:childTnLst>
                                    <p:set>
                                      <p:cBhvr>
                                        <p:cTn id="144" dur="1" fill="hold">
                                          <p:stCondLst>
                                            <p:cond delay="0"/>
                                          </p:stCondLst>
                                        </p:cTn>
                                        <p:tgtEl>
                                          <p:spTgt spid="17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41" name="PlaceHolder 1"/>
          <p:cNvSpPr>
            <a:spLocks noGrp="1"/>
          </p:cNvSpPr>
          <p:nvPr>
            <p:ph type="ftr"/>
          </p:nvPr>
        </p:nvSpPr>
        <p:spPr>
          <a:xfrm>
            <a:off x="3686040" y="6459840"/>
            <a:ext cx="4822560" cy="364680"/>
          </a:xfrm>
          <a:prstGeom prst="rect">
            <a:avLst/>
          </a:prstGeom>
          <a:noFill/>
          <a:ln w="0">
            <a:noFill/>
          </a:ln>
        </p:spPr>
        <p:txBody>
          <a:bodyPr anchor="ctr">
            <a:noAutofit/>
          </a:bodyPr>
          <a:p>
            <a:endParaRPr b="0" lang="en-GB" sz="2400" spc="-1" strike="noStrike">
              <a:latin typeface="Times New Roman"/>
            </a:endParaRPr>
          </a:p>
        </p:txBody>
      </p:sp>
      <p:sp>
        <p:nvSpPr>
          <p:cNvPr id="842" name="PlaceHolder 2"/>
          <p:cNvSpPr>
            <a:spLocks noGrp="1"/>
          </p:cNvSpPr>
          <p:nvPr>
            <p:ph type="sldNum"/>
          </p:nvPr>
        </p:nvSpPr>
        <p:spPr>
          <a:xfrm>
            <a:off x="9900360" y="6459840"/>
            <a:ext cx="1311840" cy="364680"/>
          </a:xfrm>
          <a:prstGeom prst="rect">
            <a:avLst/>
          </a:prstGeom>
          <a:noFill/>
          <a:ln w="0">
            <a:noFill/>
          </a:ln>
        </p:spPr>
        <p:txBody>
          <a:bodyPr anchor="ctr">
            <a:noAutofit/>
          </a:bodyPr>
          <a:p>
            <a:pPr algn="r">
              <a:lnSpc>
                <a:spcPct val="100000"/>
              </a:lnSpc>
            </a:pPr>
            <a:fld id="{74368C1B-7D87-4E9A-95D6-04FB54073D4C}" type="slidenum">
              <a:rPr b="0" lang="en-AU" sz="1050" spc="-1" strike="noStrike">
                <a:solidFill>
                  <a:srgbClr val="ffffff"/>
                </a:solidFill>
                <a:latin typeface="Calibri"/>
              </a:rPr>
              <a:t>&lt;number&gt;</a:t>
            </a:fld>
            <a:endParaRPr b="0" lang="en-GB" sz="1050" spc="-1" strike="noStrike">
              <a:latin typeface="Times New Roman"/>
            </a:endParaRPr>
          </a:p>
        </p:txBody>
      </p:sp>
      <p:pic>
        <p:nvPicPr>
          <p:cNvPr id="843" name="Picture 3" descr=""/>
          <p:cNvPicPr/>
          <p:nvPr/>
        </p:nvPicPr>
        <p:blipFill>
          <a:blip r:embed="rId1"/>
          <a:stretch/>
        </p:blipFill>
        <p:spPr>
          <a:xfrm>
            <a:off x="139320" y="241200"/>
            <a:ext cx="5478480" cy="617040"/>
          </a:xfrm>
          <a:prstGeom prst="rect">
            <a:avLst/>
          </a:prstGeom>
          <a:ln w="0">
            <a:noFill/>
          </a:ln>
        </p:spPr>
      </p:pic>
      <p:pic>
        <p:nvPicPr>
          <p:cNvPr id="844" name="Picture 4" descr=""/>
          <p:cNvPicPr/>
          <p:nvPr/>
        </p:nvPicPr>
        <p:blipFill>
          <a:blip r:embed="rId2"/>
          <a:stretch/>
        </p:blipFill>
        <p:spPr>
          <a:xfrm>
            <a:off x="7200" y="1117440"/>
            <a:ext cx="11803320" cy="2094840"/>
          </a:xfrm>
          <a:prstGeom prst="rect">
            <a:avLst/>
          </a:prstGeom>
          <a:ln w="0">
            <a:noFill/>
          </a:ln>
        </p:spPr>
      </p:pic>
      <p:sp>
        <p:nvSpPr>
          <p:cNvPr id="845" name="Straight Connector 5"/>
          <p:cNvSpPr/>
          <p:nvPr/>
        </p:nvSpPr>
        <p:spPr>
          <a:xfrm flipV="1">
            <a:off x="266400" y="858600"/>
            <a:ext cx="5351760" cy="13320"/>
          </a:xfrm>
          <a:prstGeom prst="line">
            <a:avLst/>
          </a:prstGeom>
          <a:ln>
            <a:solidFill>
              <a:srgbClr val="63a537"/>
            </a:solidFill>
            <a:round/>
          </a:ln>
        </p:spPr>
        <p:style>
          <a:lnRef idx="1">
            <a:schemeClr val="accent2"/>
          </a:lnRef>
          <a:fillRef idx="0">
            <a:schemeClr val="accent2"/>
          </a:fillRef>
          <a:effectRef idx="0">
            <a:schemeClr val="accent2"/>
          </a:effectRef>
          <a:fontRef idx="minor"/>
        </p:style>
      </p:sp>
      <p:pic>
        <p:nvPicPr>
          <p:cNvPr id="846" name="Picture 7" descr=""/>
          <p:cNvPicPr/>
          <p:nvPr/>
        </p:nvPicPr>
        <p:blipFill>
          <a:blip r:embed="rId3"/>
          <a:stretch/>
        </p:blipFill>
        <p:spPr>
          <a:xfrm>
            <a:off x="0" y="3458160"/>
            <a:ext cx="11883600" cy="2546280"/>
          </a:xfrm>
          <a:prstGeom prst="rect">
            <a:avLst/>
          </a:prstGeom>
          <a:ln w="0">
            <a:noFill/>
          </a:ln>
        </p:spPr>
      </p:pic>
    </p:spTree>
  </p:cSld>
  <mc:AlternateContent>
    <mc:Choice Requires="p14">
      <p:transition spd="slow" p14:dur="2000"/>
    </mc:Choice>
    <mc:Fallback>
      <p:transition spd="slow"/>
    </mc:Fallback>
  </mc:AlternateContent>
</p:sld>
</file>

<file path=ppt/slides/slide1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47" name="PlaceHolder 1"/>
          <p:cNvSpPr>
            <a:spLocks noGrp="1"/>
          </p:cNvSpPr>
          <p:nvPr>
            <p:ph type="ftr"/>
          </p:nvPr>
        </p:nvSpPr>
        <p:spPr>
          <a:xfrm>
            <a:off x="3686040" y="6459840"/>
            <a:ext cx="4822560" cy="364680"/>
          </a:xfrm>
          <a:prstGeom prst="rect">
            <a:avLst/>
          </a:prstGeom>
          <a:noFill/>
          <a:ln w="0">
            <a:noFill/>
          </a:ln>
        </p:spPr>
        <p:txBody>
          <a:bodyPr anchor="ctr">
            <a:noAutofit/>
          </a:bodyPr>
          <a:p>
            <a:endParaRPr b="0" lang="en-GB" sz="2400" spc="-1" strike="noStrike">
              <a:latin typeface="Times New Roman"/>
            </a:endParaRPr>
          </a:p>
        </p:txBody>
      </p:sp>
      <p:sp>
        <p:nvSpPr>
          <p:cNvPr id="848" name="PlaceHolder 2"/>
          <p:cNvSpPr>
            <a:spLocks noGrp="1"/>
          </p:cNvSpPr>
          <p:nvPr>
            <p:ph type="sldNum"/>
          </p:nvPr>
        </p:nvSpPr>
        <p:spPr>
          <a:xfrm>
            <a:off x="9900360" y="6459840"/>
            <a:ext cx="1311840" cy="364680"/>
          </a:xfrm>
          <a:prstGeom prst="rect">
            <a:avLst/>
          </a:prstGeom>
          <a:noFill/>
          <a:ln w="0">
            <a:noFill/>
          </a:ln>
        </p:spPr>
        <p:txBody>
          <a:bodyPr anchor="ctr">
            <a:noAutofit/>
          </a:bodyPr>
          <a:p>
            <a:pPr algn="r">
              <a:lnSpc>
                <a:spcPct val="100000"/>
              </a:lnSpc>
            </a:pPr>
            <a:fld id="{2230AD9D-C34E-4AE5-9365-37E398613739}" type="slidenum">
              <a:rPr b="0" lang="en-AU" sz="1050" spc="-1" strike="noStrike">
                <a:solidFill>
                  <a:srgbClr val="ffffff"/>
                </a:solidFill>
                <a:latin typeface="Calibri"/>
              </a:rPr>
              <a:t>&lt;number&gt;</a:t>
            </a:fld>
            <a:endParaRPr b="0" lang="en-GB" sz="1050" spc="-1" strike="noStrike">
              <a:latin typeface="Times New Roman"/>
            </a:endParaRPr>
          </a:p>
        </p:txBody>
      </p:sp>
      <p:pic>
        <p:nvPicPr>
          <p:cNvPr id="849" name="Picture 3" descr=""/>
          <p:cNvPicPr/>
          <p:nvPr/>
        </p:nvPicPr>
        <p:blipFill>
          <a:blip r:embed="rId1"/>
          <a:stretch/>
        </p:blipFill>
        <p:spPr>
          <a:xfrm>
            <a:off x="423720" y="304920"/>
            <a:ext cx="11194560" cy="1231560"/>
          </a:xfrm>
          <a:prstGeom prst="rect">
            <a:avLst/>
          </a:prstGeom>
          <a:ln w="0">
            <a:noFill/>
          </a:ln>
        </p:spPr>
      </p:pic>
    </p:spTree>
  </p:cSld>
  <mc:AlternateContent>
    <mc:Choice Requires="p14">
      <p:transition spd="slow" p14:dur="2000"/>
    </mc:Choice>
    <mc:Fallback>
      <p:transition spd="slow"/>
    </mc:Fallback>
  </mc:AlternateContent>
</p:sld>
</file>

<file path=ppt/slides/slide1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50" name="PlaceHolder 1"/>
          <p:cNvSpPr>
            <a:spLocks noGrp="1"/>
          </p:cNvSpPr>
          <p:nvPr>
            <p:ph type="ftr"/>
          </p:nvPr>
        </p:nvSpPr>
        <p:spPr>
          <a:xfrm>
            <a:off x="3686040" y="6459840"/>
            <a:ext cx="4822560" cy="364680"/>
          </a:xfrm>
          <a:prstGeom prst="rect">
            <a:avLst/>
          </a:prstGeom>
          <a:noFill/>
          <a:ln w="0">
            <a:noFill/>
          </a:ln>
        </p:spPr>
        <p:txBody>
          <a:bodyPr anchor="ctr">
            <a:noAutofit/>
          </a:bodyPr>
          <a:p>
            <a:endParaRPr b="0" lang="en-GB" sz="2400" spc="-1" strike="noStrike">
              <a:latin typeface="Times New Roman"/>
            </a:endParaRPr>
          </a:p>
        </p:txBody>
      </p:sp>
      <p:sp>
        <p:nvSpPr>
          <p:cNvPr id="851" name="PlaceHolder 2"/>
          <p:cNvSpPr>
            <a:spLocks noGrp="1"/>
          </p:cNvSpPr>
          <p:nvPr>
            <p:ph type="sldNum"/>
          </p:nvPr>
        </p:nvSpPr>
        <p:spPr>
          <a:xfrm>
            <a:off x="9900360" y="6459840"/>
            <a:ext cx="1311840" cy="364680"/>
          </a:xfrm>
          <a:prstGeom prst="rect">
            <a:avLst/>
          </a:prstGeom>
          <a:noFill/>
          <a:ln w="0">
            <a:noFill/>
          </a:ln>
        </p:spPr>
        <p:txBody>
          <a:bodyPr anchor="ctr">
            <a:noAutofit/>
          </a:bodyPr>
          <a:p>
            <a:pPr algn="r">
              <a:lnSpc>
                <a:spcPct val="100000"/>
              </a:lnSpc>
            </a:pPr>
            <a:fld id="{5BAD0450-A8EC-48ED-B82C-2D609815E70D}" type="slidenum">
              <a:rPr b="0" lang="en-AU" sz="1050" spc="-1" strike="noStrike">
                <a:solidFill>
                  <a:srgbClr val="ffffff"/>
                </a:solidFill>
                <a:latin typeface="Calibri"/>
              </a:rPr>
              <a:t>&lt;number&gt;</a:t>
            </a:fld>
            <a:endParaRPr b="0" lang="en-GB" sz="1050" spc="-1" strike="noStrike">
              <a:latin typeface="Times New Roman"/>
            </a:endParaRPr>
          </a:p>
        </p:txBody>
      </p:sp>
      <p:sp>
        <p:nvSpPr>
          <p:cNvPr id="852" name="TextBox 3"/>
          <p:cNvSpPr/>
          <p:nvPr/>
        </p:nvSpPr>
        <p:spPr>
          <a:xfrm>
            <a:off x="411120" y="139680"/>
            <a:ext cx="2618280" cy="5169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1" lang="en-US" sz="2800" spc="-1" strike="noStrike" u="sng">
                <a:solidFill>
                  <a:srgbClr val="00b050"/>
                </a:solidFill>
                <a:uFillTx/>
                <a:latin typeface="Calibri"/>
              </a:rPr>
              <a:t>Problem</a:t>
            </a:r>
            <a:endParaRPr b="0" lang="en-GB" sz="2800" spc="-1" strike="noStrike">
              <a:latin typeface="Arial"/>
            </a:endParaRPr>
          </a:p>
        </p:txBody>
      </p:sp>
      <p:pic>
        <p:nvPicPr>
          <p:cNvPr id="853" name="Picture 4" descr=""/>
          <p:cNvPicPr/>
          <p:nvPr/>
        </p:nvPicPr>
        <p:blipFill>
          <a:blip r:embed="rId1"/>
          <a:stretch/>
        </p:blipFill>
        <p:spPr>
          <a:xfrm>
            <a:off x="1906560" y="139680"/>
            <a:ext cx="9778680" cy="1961280"/>
          </a:xfrm>
          <a:prstGeom prst="rect">
            <a:avLst/>
          </a:prstGeom>
          <a:ln w="0">
            <a:noFill/>
          </a:ln>
        </p:spPr>
      </p:pic>
    </p:spTree>
  </p:cSld>
  <mc:AlternateContent>
    <mc:Choice Requires="p14">
      <p:transition spd="slow" p14:dur="2000"/>
    </mc:Choice>
    <mc:Fallback>
      <p:transition spd="slow"/>
    </mc:Fallback>
  </mc:AlternateContent>
</p:sld>
</file>

<file path=ppt/slides/slide1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54" name="PlaceHolder 1"/>
          <p:cNvSpPr>
            <a:spLocks noGrp="1"/>
          </p:cNvSpPr>
          <p:nvPr>
            <p:ph type="ftr"/>
          </p:nvPr>
        </p:nvSpPr>
        <p:spPr>
          <a:xfrm>
            <a:off x="3686040" y="6459840"/>
            <a:ext cx="4822560" cy="364680"/>
          </a:xfrm>
          <a:prstGeom prst="rect">
            <a:avLst/>
          </a:prstGeom>
          <a:noFill/>
          <a:ln w="0">
            <a:noFill/>
          </a:ln>
        </p:spPr>
        <p:txBody>
          <a:bodyPr anchor="ctr">
            <a:noAutofit/>
          </a:bodyPr>
          <a:p>
            <a:endParaRPr b="0" lang="en-GB" sz="2400" spc="-1" strike="noStrike">
              <a:latin typeface="Times New Roman"/>
            </a:endParaRPr>
          </a:p>
        </p:txBody>
      </p:sp>
      <p:sp>
        <p:nvSpPr>
          <p:cNvPr id="855" name="PlaceHolder 2"/>
          <p:cNvSpPr>
            <a:spLocks noGrp="1"/>
          </p:cNvSpPr>
          <p:nvPr>
            <p:ph type="sldNum"/>
          </p:nvPr>
        </p:nvSpPr>
        <p:spPr>
          <a:xfrm>
            <a:off x="9900360" y="6459840"/>
            <a:ext cx="1311840" cy="364680"/>
          </a:xfrm>
          <a:prstGeom prst="rect">
            <a:avLst/>
          </a:prstGeom>
          <a:noFill/>
          <a:ln w="0">
            <a:noFill/>
          </a:ln>
        </p:spPr>
        <p:txBody>
          <a:bodyPr anchor="ctr">
            <a:noAutofit/>
          </a:bodyPr>
          <a:p>
            <a:pPr algn="r">
              <a:lnSpc>
                <a:spcPct val="100000"/>
              </a:lnSpc>
            </a:pPr>
            <a:fld id="{C6789317-7473-4492-A1BB-BAA3D3CCE552}" type="slidenum">
              <a:rPr b="0" lang="en-AU" sz="1050" spc="-1" strike="noStrike">
                <a:solidFill>
                  <a:srgbClr val="ffffff"/>
                </a:solidFill>
                <a:latin typeface="Calibri"/>
              </a:rPr>
              <a:t>&lt;number&gt;</a:t>
            </a:fld>
            <a:endParaRPr b="0" lang="en-GB" sz="1050" spc="-1" strike="noStrike">
              <a:latin typeface="Times New Roman"/>
            </a:endParaRPr>
          </a:p>
        </p:txBody>
      </p:sp>
    </p:spTree>
  </p:cSld>
  <mc:AlternateContent>
    <mc:Choice Requires="p14">
      <p:transition spd="slow" p14:dur="2000"/>
    </mc:Choice>
    <mc:Fallback>
      <p:transition spd="slow"/>
    </mc:Fallback>
  </mc:AlternateContent>
</p:sld>
</file>

<file path=ppt/slides/slide1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56" name="PlaceHolder 1"/>
          <p:cNvSpPr>
            <a:spLocks noGrp="1"/>
          </p:cNvSpPr>
          <p:nvPr>
            <p:ph type="ftr"/>
          </p:nvPr>
        </p:nvSpPr>
        <p:spPr>
          <a:xfrm>
            <a:off x="3686040" y="6459840"/>
            <a:ext cx="4822560" cy="364680"/>
          </a:xfrm>
          <a:prstGeom prst="rect">
            <a:avLst/>
          </a:prstGeom>
          <a:noFill/>
          <a:ln w="0">
            <a:noFill/>
          </a:ln>
        </p:spPr>
        <p:txBody>
          <a:bodyPr anchor="ctr">
            <a:noAutofit/>
          </a:bodyPr>
          <a:p>
            <a:endParaRPr b="0" lang="en-GB" sz="2400" spc="-1" strike="noStrike">
              <a:latin typeface="Times New Roman"/>
            </a:endParaRPr>
          </a:p>
        </p:txBody>
      </p:sp>
      <p:sp>
        <p:nvSpPr>
          <p:cNvPr id="857" name="PlaceHolder 2"/>
          <p:cNvSpPr>
            <a:spLocks noGrp="1"/>
          </p:cNvSpPr>
          <p:nvPr>
            <p:ph type="sldNum"/>
          </p:nvPr>
        </p:nvSpPr>
        <p:spPr>
          <a:xfrm>
            <a:off x="9900360" y="6459840"/>
            <a:ext cx="1311840" cy="364680"/>
          </a:xfrm>
          <a:prstGeom prst="rect">
            <a:avLst/>
          </a:prstGeom>
          <a:noFill/>
          <a:ln w="0">
            <a:noFill/>
          </a:ln>
        </p:spPr>
        <p:txBody>
          <a:bodyPr anchor="ctr">
            <a:noAutofit/>
          </a:bodyPr>
          <a:p>
            <a:pPr algn="r">
              <a:lnSpc>
                <a:spcPct val="100000"/>
              </a:lnSpc>
            </a:pPr>
            <a:fld id="{14720ECF-CD3D-412D-90E4-BC69FAC5480C}" type="slidenum">
              <a:rPr b="0" lang="en-AU" sz="1050" spc="-1" strike="noStrike">
                <a:solidFill>
                  <a:srgbClr val="ffffff"/>
                </a:solidFill>
                <a:latin typeface="Calibri"/>
              </a:rPr>
              <a:t>&lt;number&gt;</a:t>
            </a:fld>
            <a:endParaRPr b="0" lang="en-GB" sz="1050" spc="-1" strike="noStrike">
              <a:latin typeface="Times New Roman"/>
            </a:endParaRPr>
          </a:p>
        </p:txBody>
      </p:sp>
      <p:sp>
        <p:nvSpPr>
          <p:cNvPr id="858" name="TextBox 3"/>
          <p:cNvSpPr/>
          <p:nvPr/>
        </p:nvSpPr>
        <p:spPr>
          <a:xfrm>
            <a:off x="411120" y="139680"/>
            <a:ext cx="2618280" cy="5169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1" lang="en-US" sz="2800" spc="-1" strike="noStrike" u="sng">
                <a:solidFill>
                  <a:srgbClr val="00b050"/>
                </a:solidFill>
                <a:uFillTx/>
                <a:latin typeface="Calibri"/>
              </a:rPr>
              <a:t>Problem</a:t>
            </a:r>
            <a:endParaRPr b="0" lang="en-GB" sz="2800" spc="-1" strike="noStrike">
              <a:latin typeface="Arial"/>
            </a:endParaRPr>
          </a:p>
        </p:txBody>
      </p:sp>
      <p:pic>
        <p:nvPicPr>
          <p:cNvPr id="859" name="Picture 4" descr=""/>
          <p:cNvPicPr/>
          <p:nvPr/>
        </p:nvPicPr>
        <p:blipFill>
          <a:blip r:embed="rId1"/>
          <a:stretch/>
        </p:blipFill>
        <p:spPr>
          <a:xfrm>
            <a:off x="1906560" y="139680"/>
            <a:ext cx="9778680" cy="1961280"/>
          </a:xfrm>
          <a:prstGeom prst="rect">
            <a:avLst/>
          </a:prstGeom>
          <a:ln w="0">
            <a:noFill/>
          </a:ln>
        </p:spPr>
      </p:pic>
      <p:pic>
        <p:nvPicPr>
          <p:cNvPr id="860" name="Picture 5" descr=""/>
          <p:cNvPicPr/>
          <p:nvPr/>
        </p:nvPicPr>
        <p:blipFill>
          <a:blip r:embed="rId2"/>
          <a:stretch/>
        </p:blipFill>
        <p:spPr>
          <a:xfrm>
            <a:off x="534960" y="2359080"/>
            <a:ext cx="11313720" cy="3089160"/>
          </a:xfrm>
          <a:prstGeom prst="rect">
            <a:avLst/>
          </a:prstGeom>
          <a:ln w="0">
            <a:noFill/>
          </a:ln>
        </p:spPr>
      </p:pic>
    </p:spTree>
  </p:cSld>
  <mc:AlternateContent>
    <mc:Choice Requires="p14">
      <p:transition spd="slow" p14:dur="2000"/>
    </mc:Choice>
    <mc:Fallback>
      <p:transition spd="slow"/>
    </mc:Fallback>
  </mc:AlternateContent>
</p:sld>
</file>

<file path=ppt/slides/slide1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61" name="PlaceHolder 1"/>
          <p:cNvSpPr>
            <a:spLocks noGrp="1"/>
          </p:cNvSpPr>
          <p:nvPr>
            <p:ph type="ftr"/>
          </p:nvPr>
        </p:nvSpPr>
        <p:spPr>
          <a:xfrm>
            <a:off x="3686040" y="6459840"/>
            <a:ext cx="4822560" cy="364680"/>
          </a:xfrm>
          <a:prstGeom prst="rect">
            <a:avLst/>
          </a:prstGeom>
          <a:noFill/>
          <a:ln w="0">
            <a:noFill/>
          </a:ln>
        </p:spPr>
        <p:txBody>
          <a:bodyPr anchor="ctr">
            <a:noAutofit/>
          </a:bodyPr>
          <a:p>
            <a:endParaRPr b="0" lang="en-GB" sz="2400" spc="-1" strike="noStrike">
              <a:latin typeface="Times New Roman"/>
            </a:endParaRPr>
          </a:p>
        </p:txBody>
      </p:sp>
      <p:sp>
        <p:nvSpPr>
          <p:cNvPr id="862" name="PlaceHolder 2"/>
          <p:cNvSpPr>
            <a:spLocks noGrp="1"/>
          </p:cNvSpPr>
          <p:nvPr>
            <p:ph type="sldNum"/>
          </p:nvPr>
        </p:nvSpPr>
        <p:spPr>
          <a:xfrm>
            <a:off x="9900360" y="6459840"/>
            <a:ext cx="1311840" cy="364680"/>
          </a:xfrm>
          <a:prstGeom prst="rect">
            <a:avLst/>
          </a:prstGeom>
          <a:noFill/>
          <a:ln w="0">
            <a:noFill/>
          </a:ln>
        </p:spPr>
        <p:txBody>
          <a:bodyPr anchor="ctr">
            <a:noAutofit/>
          </a:bodyPr>
          <a:p>
            <a:pPr algn="r">
              <a:lnSpc>
                <a:spcPct val="100000"/>
              </a:lnSpc>
            </a:pPr>
            <a:fld id="{4D8E2BA6-64E7-4C0F-8653-C3A448E9A575}" type="slidenum">
              <a:rPr b="0" lang="en-AU" sz="1050" spc="-1" strike="noStrike">
                <a:solidFill>
                  <a:srgbClr val="ffffff"/>
                </a:solidFill>
                <a:latin typeface="Calibri"/>
              </a:rPr>
              <a:t>&lt;number&gt;</a:t>
            </a:fld>
            <a:endParaRPr b="0" lang="en-GB" sz="1050" spc="-1" strike="noStrike">
              <a:latin typeface="Times New Roman"/>
            </a:endParaRPr>
          </a:p>
        </p:txBody>
      </p:sp>
      <p:pic>
        <p:nvPicPr>
          <p:cNvPr id="863" name="Picture 3" descr=""/>
          <p:cNvPicPr/>
          <p:nvPr/>
        </p:nvPicPr>
        <p:blipFill>
          <a:blip r:embed="rId1"/>
          <a:stretch/>
        </p:blipFill>
        <p:spPr>
          <a:xfrm>
            <a:off x="508680" y="241200"/>
            <a:ext cx="11275200" cy="2260080"/>
          </a:xfrm>
          <a:prstGeom prst="rect">
            <a:avLst/>
          </a:prstGeom>
          <a:ln w="0">
            <a:noFill/>
          </a:ln>
        </p:spPr>
      </p:pic>
      <p:pic>
        <p:nvPicPr>
          <p:cNvPr id="864" name="Picture 4" descr=""/>
          <p:cNvPicPr/>
          <p:nvPr/>
        </p:nvPicPr>
        <p:blipFill>
          <a:blip r:embed="rId2"/>
          <a:stretch/>
        </p:blipFill>
        <p:spPr>
          <a:xfrm>
            <a:off x="424800" y="2922840"/>
            <a:ext cx="11098440" cy="1650960"/>
          </a:xfrm>
          <a:prstGeom prst="rect">
            <a:avLst/>
          </a:prstGeom>
          <a:ln w="0">
            <a:noFill/>
          </a:ln>
        </p:spPr>
      </p:pic>
      <p:pic>
        <p:nvPicPr>
          <p:cNvPr id="865" name="Picture 6" descr=""/>
          <p:cNvPicPr/>
          <p:nvPr/>
        </p:nvPicPr>
        <p:blipFill>
          <a:blip r:embed="rId3"/>
          <a:stretch/>
        </p:blipFill>
        <p:spPr>
          <a:xfrm>
            <a:off x="508680" y="4828680"/>
            <a:ext cx="11014560" cy="936720"/>
          </a:xfrm>
          <a:prstGeom prst="rect">
            <a:avLst/>
          </a:prstGeom>
          <a:ln w="0">
            <a:noFill/>
          </a:ln>
        </p:spPr>
      </p:pic>
    </p:spTree>
  </p:cSld>
  <mc:AlternateContent>
    <mc:Choice Requires="p14">
      <p:transition spd="slow" p14:dur="2000"/>
    </mc:Choice>
    <mc:Fallback>
      <p:transition spd="slow"/>
    </mc:Fallback>
  </mc:AlternateContent>
</p:sld>
</file>

<file path=ppt/slides/slide1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66" name="PlaceHolder 1"/>
          <p:cNvSpPr>
            <a:spLocks noGrp="1"/>
          </p:cNvSpPr>
          <p:nvPr>
            <p:ph type="ftr"/>
          </p:nvPr>
        </p:nvSpPr>
        <p:spPr>
          <a:xfrm>
            <a:off x="3686040" y="6459840"/>
            <a:ext cx="4822560" cy="364680"/>
          </a:xfrm>
          <a:prstGeom prst="rect">
            <a:avLst/>
          </a:prstGeom>
          <a:noFill/>
          <a:ln w="0">
            <a:noFill/>
          </a:ln>
        </p:spPr>
        <p:txBody>
          <a:bodyPr anchor="ctr">
            <a:noAutofit/>
          </a:bodyPr>
          <a:p>
            <a:endParaRPr b="0" lang="en-GB" sz="2400" spc="-1" strike="noStrike">
              <a:latin typeface="Times New Roman"/>
            </a:endParaRPr>
          </a:p>
        </p:txBody>
      </p:sp>
      <p:sp>
        <p:nvSpPr>
          <p:cNvPr id="867" name="PlaceHolder 2"/>
          <p:cNvSpPr>
            <a:spLocks noGrp="1"/>
          </p:cNvSpPr>
          <p:nvPr>
            <p:ph type="sldNum"/>
          </p:nvPr>
        </p:nvSpPr>
        <p:spPr>
          <a:xfrm>
            <a:off x="9900360" y="6459840"/>
            <a:ext cx="1311840" cy="364680"/>
          </a:xfrm>
          <a:prstGeom prst="rect">
            <a:avLst/>
          </a:prstGeom>
          <a:noFill/>
          <a:ln w="0">
            <a:noFill/>
          </a:ln>
        </p:spPr>
        <p:txBody>
          <a:bodyPr anchor="ctr">
            <a:noAutofit/>
          </a:bodyPr>
          <a:p>
            <a:pPr algn="r">
              <a:lnSpc>
                <a:spcPct val="100000"/>
              </a:lnSpc>
            </a:pPr>
            <a:fld id="{0248E0B9-9372-474A-AFD6-6B0A63C87828}" type="slidenum">
              <a:rPr b="0" lang="en-AU" sz="1050" spc="-1" strike="noStrike">
                <a:solidFill>
                  <a:srgbClr val="ffffff"/>
                </a:solidFill>
                <a:latin typeface="Calibri"/>
              </a:rPr>
              <a:t>&lt;number&gt;</a:t>
            </a:fld>
            <a:endParaRPr b="0" lang="en-GB" sz="1050" spc="-1" strike="noStrike">
              <a:latin typeface="Times New Roman"/>
            </a:endParaRPr>
          </a:p>
        </p:txBody>
      </p:sp>
      <p:pic>
        <p:nvPicPr>
          <p:cNvPr id="868" name="Picture 3" descr=""/>
          <p:cNvPicPr/>
          <p:nvPr/>
        </p:nvPicPr>
        <p:blipFill>
          <a:blip r:embed="rId1"/>
          <a:stretch/>
        </p:blipFill>
        <p:spPr>
          <a:xfrm>
            <a:off x="316440" y="368280"/>
            <a:ext cx="10895760" cy="2844360"/>
          </a:xfrm>
          <a:prstGeom prst="rect">
            <a:avLst/>
          </a:prstGeom>
          <a:ln w="0">
            <a:noFill/>
          </a:ln>
        </p:spPr>
      </p:pic>
    </p:spTree>
  </p:cSld>
  <mc:AlternateContent>
    <mc:Choice Requires="p14">
      <p:transition spd="slow" p14:dur="2000"/>
    </mc:Choice>
    <mc:Fallback>
      <p:transition spd="slow"/>
    </mc:Fallback>
  </mc:AlternateContent>
</p:sld>
</file>

<file path=ppt/slides/slide1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69" name="PlaceHolder 1"/>
          <p:cNvSpPr>
            <a:spLocks noGrp="1"/>
          </p:cNvSpPr>
          <p:nvPr>
            <p:ph type="ftr"/>
          </p:nvPr>
        </p:nvSpPr>
        <p:spPr>
          <a:xfrm>
            <a:off x="3686040" y="6459840"/>
            <a:ext cx="4822560" cy="364680"/>
          </a:xfrm>
          <a:prstGeom prst="rect">
            <a:avLst/>
          </a:prstGeom>
          <a:noFill/>
          <a:ln w="0">
            <a:noFill/>
          </a:ln>
        </p:spPr>
        <p:txBody>
          <a:bodyPr anchor="ctr">
            <a:noAutofit/>
          </a:bodyPr>
          <a:p>
            <a:endParaRPr b="0" lang="en-GB" sz="2400" spc="-1" strike="noStrike">
              <a:latin typeface="Times New Roman"/>
            </a:endParaRPr>
          </a:p>
        </p:txBody>
      </p:sp>
      <p:sp>
        <p:nvSpPr>
          <p:cNvPr id="870" name="PlaceHolder 2"/>
          <p:cNvSpPr>
            <a:spLocks noGrp="1"/>
          </p:cNvSpPr>
          <p:nvPr>
            <p:ph type="sldNum"/>
          </p:nvPr>
        </p:nvSpPr>
        <p:spPr>
          <a:xfrm>
            <a:off x="9900360" y="6459840"/>
            <a:ext cx="1311840" cy="364680"/>
          </a:xfrm>
          <a:prstGeom prst="rect">
            <a:avLst/>
          </a:prstGeom>
          <a:noFill/>
          <a:ln w="0">
            <a:noFill/>
          </a:ln>
        </p:spPr>
        <p:txBody>
          <a:bodyPr anchor="ctr">
            <a:noAutofit/>
          </a:bodyPr>
          <a:p>
            <a:pPr algn="r">
              <a:lnSpc>
                <a:spcPct val="100000"/>
              </a:lnSpc>
            </a:pPr>
            <a:fld id="{2F0B171C-CC36-4E56-AF3D-B44E14E0D8C5}" type="slidenum">
              <a:rPr b="0" lang="en-AU" sz="1050" spc="-1" strike="noStrike">
                <a:solidFill>
                  <a:srgbClr val="ffffff"/>
                </a:solidFill>
                <a:latin typeface="Calibri"/>
              </a:rPr>
              <a:t>&lt;number&gt;</a:t>
            </a:fld>
            <a:endParaRPr b="0" lang="en-GB" sz="1050" spc="-1" strike="noStrike">
              <a:latin typeface="Times New Roman"/>
            </a:endParaRPr>
          </a:p>
        </p:txBody>
      </p:sp>
      <p:pic>
        <p:nvPicPr>
          <p:cNvPr id="871" name="Picture 3" descr=""/>
          <p:cNvPicPr/>
          <p:nvPr/>
        </p:nvPicPr>
        <p:blipFill>
          <a:blip r:embed="rId1"/>
          <a:stretch/>
        </p:blipFill>
        <p:spPr>
          <a:xfrm>
            <a:off x="22680" y="262080"/>
            <a:ext cx="11189520" cy="1202040"/>
          </a:xfrm>
          <a:prstGeom prst="rect">
            <a:avLst/>
          </a:prstGeom>
          <a:ln w="0">
            <a:noFill/>
          </a:ln>
        </p:spPr>
      </p:pic>
    </p:spTree>
  </p:cSld>
  <mc:AlternateContent>
    <mc:Choice Requires="p14">
      <p:transition spd="slow" p14:dur="2000"/>
    </mc:Choice>
    <mc:Fallback>
      <p:transition spd="slow"/>
    </mc:Fallback>
  </mc:AlternateContent>
</p:sld>
</file>

<file path=ppt/slides/slide1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72" name="PlaceHolder 1"/>
          <p:cNvSpPr>
            <a:spLocks noGrp="1"/>
          </p:cNvSpPr>
          <p:nvPr>
            <p:ph type="ftr"/>
          </p:nvPr>
        </p:nvSpPr>
        <p:spPr>
          <a:xfrm>
            <a:off x="3686040" y="6459840"/>
            <a:ext cx="4822560" cy="364680"/>
          </a:xfrm>
          <a:prstGeom prst="rect">
            <a:avLst/>
          </a:prstGeom>
          <a:noFill/>
          <a:ln w="0">
            <a:noFill/>
          </a:ln>
        </p:spPr>
        <p:txBody>
          <a:bodyPr anchor="ctr">
            <a:noAutofit/>
          </a:bodyPr>
          <a:p>
            <a:endParaRPr b="0" lang="en-GB" sz="2400" spc="-1" strike="noStrike">
              <a:latin typeface="Times New Roman"/>
            </a:endParaRPr>
          </a:p>
        </p:txBody>
      </p:sp>
      <p:sp>
        <p:nvSpPr>
          <p:cNvPr id="873" name="PlaceHolder 2"/>
          <p:cNvSpPr>
            <a:spLocks noGrp="1"/>
          </p:cNvSpPr>
          <p:nvPr>
            <p:ph type="sldNum"/>
          </p:nvPr>
        </p:nvSpPr>
        <p:spPr>
          <a:xfrm>
            <a:off x="9900360" y="6459840"/>
            <a:ext cx="1311840" cy="364680"/>
          </a:xfrm>
          <a:prstGeom prst="rect">
            <a:avLst/>
          </a:prstGeom>
          <a:noFill/>
          <a:ln w="0">
            <a:noFill/>
          </a:ln>
        </p:spPr>
        <p:txBody>
          <a:bodyPr anchor="ctr">
            <a:noAutofit/>
          </a:bodyPr>
          <a:p>
            <a:pPr algn="r">
              <a:lnSpc>
                <a:spcPct val="100000"/>
              </a:lnSpc>
            </a:pPr>
            <a:fld id="{6E4FFD84-B90B-4445-A5C9-6659371075C8}" type="slidenum">
              <a:rPr b="0" lang="en-AU" sz="1050" spc="-1" strike="noStrike">
                <a:solidFill>
                  <a:srgbClr val="ffffff"/>
                </a:solidFill>
                <a:latin typeface="Calibri"/>
              </a:rPr>
              <a:t>&lt;number&gt;</a:t>
            </a:fld>
            <a:endParaRPr b="0" lang="en-GB" sz="1050" spc="-1" strike="noStrike">
              <a:latin typeface="Times New Roman"/>
            </a:endParaRPr>
          </a:p>
        </p:txBody>
      </p:sp>
      <p:pic>
        <p:nvPicPr>
          <p:cNvPr id="874" name="Picture 6" descr=""/>
          <p:cNvPicPr/>
          <p:nvPr/>
        </p:nvPicPr>
        <p:blipFill>
          <a:blip r:embed="rId1"/>
          <a:stretch/>
        </p:blipFill>
        <p:spPr>
          <a:xfrm>
            <a:off x="820800" y="0"/>
            <a:ext cx="8000640" cy="1630080"/>
          </a:xfrm>
          <a:prstGeom prst="rect">
            <a:avLst/>
          </a:prstGeom>
          <a:ln w="0">
            <a:noFill/>
          </a:ln>
        </p:spPr>
      </p:pic>
    </p:spTree>
  </p:cSld>
  <mc:AlternateContent>
    <mc:Choice Requires="p14">
      <p:transition spd="slow" p14:dur="2000"/>
    </mc:Choice>
    <mc:Fallback>
      <p:transition spd="slow"/>
    </mc:Fallback>
  </mc:AlternateContent>
</p:sld>
</file>

<file path=ppt/slides/slide1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75" name="PlaceHolder 1"/>
          <p:cNvSpPr>
            <a:spLocks noGrp="1"/>
          </p:cNvSpPr>
          <p:nvPr>
            <p:ph type="ftr"/>
          </p:nvPr>
        </p:nvSpPr>
        <p:spPr>
          <a:xfrm>
            <a:off x="3686040" y="6459840"/>
            <a:ext cx="4822560" cy="364680"/>
          </a:xfrm>
          <a:prstGeom prst="rect">
            <a:avLst/>
          </a:prstGeom>
          <a:noFill/>
          <a:ln w="0">
            <a:noFill/>
          </a:ln>
        </p:spPr>
        <p:txBody>
          <a:bodyPr anchor="ctr">
            <a:noAutofit/>
          </a:bodyPr>
          <a:p>
            <a:endParaRPr b="0" lang="en-GB" sz="2400" spc="-1" strike="noStrike">
              <a:latin typeface="Times New Roman"/>
            </a:endParaRPr>
          </a:p>
        </p:txBody>
      </p:sp>
      <p:sp>
        <p:nvSpPr>
          <p:cNvPr id="876" name="PlaceHolder 2"/>
          <p:cNvSpPr>
            <a:spLocks noGrp="1"/>
          </p:cNvSpPr>
          <p:nvPr>
            <p:ph type="sldNum"/>
          </p:nvPr>
        </p:nvSpPr>
        <p:spPr>
          <a:xfrm>
            <a:off x="9900360" y="6459840"/>
            <a:ext cx="1311840" cy="364680"/>
          </a:xfrm>
          <a:prstGeom prst="rect">
            <a:avLst/>
          </a:prstGeom>
          <a:noFill/>
          <a:ln w="0">
            <a:noFill/>
          </a:ln>
        </p:spPr>
        <p:txBody>
          <a:bodyPr anchor="ctr">
            <a:noAutofit/>
          </a:bodyPr>
          <a:p>
            <a:pPr algn="r">
              <a:lnSpc>
                <a:spcPct val="100000"/>
              </a:lnSpc>
            </a:pPr>
            <a:fld id="{352D2D5F-1E61-4084-94C9-3A410F3BF8EA}" type="slidenum">
              <a:rPr b="0" lang="en-AU" sz="1050" spc="-1" strike="noStrike">
                <a:solidFill>
                  <a:srgbClr val="ffffff"/>
                </a:solidFill>
                <a:latin typeface="Calibri"/>
              </a:rPr>
              <a:t>&lt;number&gt;</a:t>
            </a:fld>
            <a:endParaRPr b="0" lang="en-GB" sz="1050" spc="-1" strike="noStrike">
              <a:latin typeface="Times New Roman"/>
            </a:endParaRPr>
          </a:p>
        </p:txBody>
      </p:sp>
      <p:pic>
        <p:nvPicPr>
          <p:cNvPr id="877" name="Picture 3" descr=""/>
          <p:cNvPicPr/>
          <p:nvPr/>
        </p:nvPicPr>
        <p:blipFill>
          <a:blip r:embed="rId1"/>
          <a:stretch/>
        </p:blipFill>
        <p:spPr>
          <a:xfrm>
            <a:off x="981360" y="92520"/>
            <a:ext cx="7060680" cy="1428840"/>
          </a:xfrm>
          <a:prstGeom prst="rect">
            <a:avLst/>
          </a:prstGeom>
          <a:ln w="0">
            <a:noFill/>
          </a:ln>
        </p:spPr>
      </p:pic>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3" name="PlaceHolder 1"/>
          <p:cNvSpPr>
            <a:spLocks noGrp="1"/>
          </p:cNvSpPr>
          <p:nvPr>
            <p:ph type="ftr"/>
          </p:nvPr>
        </p:nvSpPr>
        <p:spPr>
          <a:xfrm>
            <a:off x="3686040" y="6459840"/>
            <a:ext cx="4822560" cy="364680"/>
          </a:xfrm>
          <a:prstGeom prst="rect">
            <a:avLst/>
          </a:prstGeom>
          <a:noFill/>
          <a:ln w="0">
            <a:noFill/>
          </a:ln>
        </p:spPr>
        <p:txBody>
          <a:bodyPr anchor="ctr">
            <a:noAutofit/>
          </a:bodyPr>
          <a:p>
            <a:endParaRPr b="0" lang="en-GB" sz="2400" spc="-1" strike="noStrike">
              <a:latin typeface="Times New Roman"/>
            </a:endParaRPr>
          </a:p>
        </p:txBody>
      </p:sp>
      <p:sp>
        <p:nvSpPr>
          <p:cNvPr id="174" name="PlaceHolder 2"/>
          <p:cNvSpPr>
            <a:spLocks noGrp="1"/>
          </p:cNvSpPr>
          <p:nvPr>
            <p:ph type="sldNum"/>
          </p:nvPr>
        </p:nvSpPr>
        <p:spPr>
          <a:xfrm>
            <a:off x="9900360" y="6459840"/>
            <a:ext cx="1311840" cy="364680"/>
          </a:xfrm>
          <a:prstGeom prst="rect">
            <a:avLst/>
          </a:prstGeom>
          <a:noFill/>
          <a:ln w="0">
            <a:noFill/>
          </a:ln>
        </p:spPr>
        <p:txBody>
          <a:bodyPr anchor="ctr">
            <a:noAutofit/>
          </a:bodyPr>
          <a:p>
            <a:pPr algn="r">
              <a:lnSpc>
                <a:spcPct val="100000"/>
              </a:lnSpc>
            </a:pPr>
            <a:fld id="{0666DDEA-923A-44AF-AF47-20362F33AC5C}" type="slidenum">
              <a:rPr b="0" lang="en-AU" sz="1050" spc="-1" strike="noStrike">
                <a:solidFill>
                  <a:srgbClr val="ffffff"/>
                </a:solidFill>
                <a:latin typeface="Calibri"/>
              </a:rPr>
              <a:t>&lt;number&gt;</a:t>
            </a:fld>
            <a:endParaRPr b="0" lang="en-GB" sz="1050" spc="-1" strike="noStrike">
              <a:latin typeface="Times New Roman"/>
            </a:endParaRPr>
          </a:p>
        </p:txBody>
      </p:sp>
      <p:pic>
        <p:nvPicPr>
          <p:cNvPr id="175" name="Picture 3" descr=""/>
          <p:cNvPicPr/>
          <p:nvPr/>
        </p:nvPicPr>
        <p:blipFill>
          <a:blip r:embed="rId1"/>
          <a:stretch/>
        </p:blipFill>
        <p:spPr>
          <a:xfrm>
            <a:off x="446760" y="113040"/>
            <a:ext cx="5331600" cy="1422720"/>
          </a:xfrm>
          <a:prstGeom prst="rect">
            <a:avLst/>
          </a:prstGeom>
          <a:ln w="0">
            <a:noFill/>
          </a:ln>
        </p:spPr>
      </p:pic>
      <p:pic>
        <p:nvPicPr>
          <p:cNvPr id="176" name="Picture 4" descr=""/>
          <p:cNvPicPr/>
          <p:nvPr/>
        </p:nvPicPr>
        <p:blipFill>
          <a:blip r:embed="rId2"/>
          <a:stretch/>
        </p:blipFill>
        <p:spPr>
          <a:xfrm>
            <a:off x="0" y="1885680"/>
            <a:ext cx="8035920" cy="4224240"/>
          </a:xfrm>
          <a:prstGeom prst="rect">
            <a:avLst/>
          </a:prstGeom>
          <a:ln w="0">
            <a:noFill/>
          </a:ln>
        </p:spPr>
      </p:pic>
      <p:sp>
        <p:nvSpPr>
          <p:cNvPr id="177" name="Straight Connector 6"/>
          <p:cNvSpPr/>
          <p:nvPr/>
        </p:nvSpPr>
        <p:spPr>
          <a:xfrm>
            <a:off x="446760" y="1536120"/>
            <a:ext cx="5331960" cy="360"/>
          </a:xfrm>
          <a:prstGeom prst="line">
            <a:avLst/>
          </a:prstGeom>
          <a:ln>
            <a:solidFill>
              <a:srgbClr val="00b050"/>
            </a:solidFill>
            <a:round/>
          </a:ln>
        </p:spPr>
        <p:style>
          <a:lnRef idx="1">
            <a:schemeClr val="accent1"/>
          </a:lnRef>
          <a:fillRef idx="0">
            <a:schemeClr val="accent1"/>
          </a:fillRef>
          <a:effectRef idx="0">
            <a:schemeClr val="accent1"/>
          </a:effectRef>
          <a:fontRef idx="minor"/>
        </p:style>
      </p:sp>
    </p:spTree>
  </p:cSld>
  <mc:AlternateContent>
    <mc:Choice Requires="p14">
      <p:transition spd="slow" p14:dur="2000"/>
    </mc:Choice>
    <mc:Fallback>
      <p:transition spd="slow"/>
    </mc:Fallback>
  </mc:AlternateContent>
  <p:timing>
    <p:tnLst>
      <p:par>
        <p:cTn id="145" dur="indefinite" restart="never" nodeType="tmRoot">
          <p:childTnLst>
            <p:seq>
              <p:cTn id="146" dur="indefinite" nodeType="mainSeq">
                <p:childTnLst>
                  <p:par>
                    <p:cTn id="147" fill="hold">
                      <p:stCondLst>
                        <p:cond delay="indefinite"/>
                      </p:stCondLst>
                      <p:childTnLst>
                        <p:par>
                          <p:cTn id="148" fill="hold">
                            <p:stCondLst>
                              <p:cond delay="0"/>
                            </p:stCondLst>
                            <p:childTnLst>
                              <p:par>
                                <p:cTn id="149" nodeType="clickEffect" fill="hold" presetClass="entr" presetID="1">
                                  <p:stCondLst>
                                    <p:cond delay="0"/>
                                  </p:stCondLst>
                                  <p:childTnLst>
                                    <p:set>
                                      <p:cBhvr>
                                        <p:cTn id="150" dur="1" fill="hold">
                                          <p:stCondLst>
                                            <p:cond delay="0"/>
                                          </p:stCondLst>
                                        </p:cTn>
                                        <p:tgtEl>
                                          <p:spTgt spid="175"/>
                                        </p:tgtEl>
                                        <p:attrNameLst>
                                          <p:attrName>style.visibility</p:attrName>
                                        </p:attrNameLst>
                                      </p:cBhvr>
                                      <p:to>
                                        <p:strVal val="visible"/>
                                      </p:to>
                                    </p:set>
                                  </p:childTnLst>
                                </p:cTn>
                              </p:par>
                            </p:childTnLst>
                          </p:cTn>
                        </p:par>
                      </p:childTnLst>
                    </p:cTn>
                  </p:par>
                  <p:par>
                    <p:cTn id="151" fill="hold">
                      <p:stCondLst>
                        <p:cond delay="indefinite"/>
                      </p:stCondLst>
                      <p:childTnLst>
                        <p:par>
                          <p:cTn id="152" fill="hold">
                            <p:stCondLst>
                              <p:cond delay="0"/>
                            </p:stCondLst>
                            <p:childTnLst>
                              <p:par>
                                <p:cTn id="153" nodeType="clickEffect" fill="hold" presetClass="entr" presetID="1">
                                  <p:stCondLst>
                                    <p:cond delay="0"/>
                                  </p:stCondLst>
                                  <p:childTnLst>
                                    <p:set>
                                      <p:cBhvr>
                                        <p:cTn id="154" dur="1" fill="hold">
                                          <p:stCondLst>
                                            <p:cond delay="0"/>
                                          </p:stCondLst>
                                        </p:cTn>
                                        <p:tgtEl>
                                          <p:spTgt spid="17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78" name="PlaceHolder 1"/>
          <p:cNvSpPr>
            <a:spLocks noGrp="1"/>
          </p:cNvSpPr>
          <p:nvPr>
            <p:ph type="ftr"/>
          </p:nvPr>
        </p:nvSpPr>
        <p:spPr>
          <a:xfrm>
            <a:off x="3686040" y="6459840"/>
            <a:ext cx="4822560" cy="364680"/>
          </a:xfrm>
          <a:prstGeom prst="rect">
            <a:avLst/>
          </a:prstGeom>
          <a:noFill/>
          <a:ln w="0">
            <a:noFill/>
          </a:ln>
        </p:spPr>
        <p:txBody>
          <a:bodyPr anchor="ctr">
            <a:noAutofit/>
          </a:bodyPr>
          <a:p>
            <a:endParaRPr b="0" lang="en-GB" sz="2400" spc="-1" strike="noStrike">
              <a:latin typeface="Times New Roman"/>
            </a:endParaRPr>
          </a:p>
        </p:txBody>
      </p:sp>
      <p:sp>
        <p:nvSpPr>
          <p:cNvPr id="879" name="PlaceHolder 2"/>
          <p:cNvSpPr>
            <a:spLocks noGrp="1"/>
          </p:cNvSpPr>
          <p:nvPr>
            <p:ph type="sldNum"/>
          </p:nvPr>
        </p:nvSpPr>
        <p:spPr>
          <a:xfrm>
            <a:off x="9900360" y="6459840"/>
            <a:ext cx="1311840" cy="364680"/>
          </a:xfrm>
          <a:prstGeom prst="rect">
            <a:avLst/>
          </a:prstGeom>
          <a:noFill/>
          <a:ln w="0">
            <a:noFill/>
          </a:ln>
        </p:spPr>
        <p:txBody>
          <a:bodyPr anchor="ctr">
            <a:noAutofit/>
          </a:bodyPr>
          <a:p>
            <a:pPr algn="r">
              <a:lnSpc>
                <a:spcPct val="100000"/>
              </a:lnSpc>
            </a:pPr>
            <a:fld id="{D8585793-6E55-4CAA-90AB-8720EFC5DFA6}" type="slidenum">
              <a:rPr b="0" lang="en-AU" sz="1050" spc="-1" strike="noStrike">
                <a:solidFill>
                  <a:srgbClr val="ffffff"/>
                </a:solidFill>
                <a:latin typeface="Calibri"/>
              </a:rPr>
              <a:t>&lt;number&gt;</a:t>
            </a:fld>
            <a:endParaRPr b="0" lang="en-GB" sz="1050" spc="-1" strike="noStrike">
              <a:latin typeface="Times New Roman"/>
            </a:endParaRPr>
          </a:p>
        </p:txBody>
      </p:sp>
      <p:pic>
        <p:nvPicPr>
          <p:cNvPr id="880" name="Picture 3" descr=""/>
          <p:cNvPicPr/>
          <p:nvPr/>
        </p:nvPicPr>
        <p:blipFill>
          <a:blip r:embed="rId1"/>
          <a:stretch/>
        </p:blipFill>
        <p:spPr>
          <a:xfrm>
            <a:off x="136440" y="1179360"/>
            <a:ext cx="11075760" cy="3957840"/>
          </a:xfrm>
          <a:prstGeom prst="rect">
            <a:avLst/>
          </a:prstGeom>
          <a:ln w="0">
            <a:noFill/>
          </a:ln>
        </p:spPr>
      </p:pic>
      <p:sp>
        <p:nvSpPr>
          <p:cNvPr id="881" name="TextBox 5"/>
          <p:cNvSpPr/>
          <p:nvPr/>
        </p:nvSpPr>
        <p:spPr>
          <a:xfrm>
            <a:off x="457200" y="393840"/>
            <a:ext cx="2260080" cy="94284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1" lang="en-US" sz="2800" spc="-1" strike="noStrike" u="sng">
                <a:solidFill>
                  <a:srgbClr val="00b050"/>
                </a:solidFill>
                <a:uFillTx/>
                <a:latin typeface="Calibri"/>
              </a:rPr>
              <a:t>Wronskian</a:t>
            </a:r>
            <a:endParaRPr b="0" lang="en-GB" sz="2800" spc="-1" strike="noStrike">
              <a:latin typeface="Arial"/>
            </a:endParaRPr>
          </a:p>
        </p:txBody>
      </p:sp>
    </p:spTree>
  </p:cSld>
  <mc:AlternateContent>
    <mc:Choice Requires="p14">
      <p:transition spd="slow" p14:dur="2000"/>
    </mc:Choice>
    <mc:Fallback>
      <p:transition spd="slow"/>
    </mc:Fallback>
  </mc:AlternateContent>
</p:sld>
</file>

<file path=ppt/slides/slide1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82" name="PlaceHolder 1"/>
          <p:cNvSpPr>
            <a:spLocks noGrp="1"/>
          </p:cNvSpPr>
          <p:nvPr>
            <p:ph type="ftr"/>
          </p:nvPr>
        </p:nvSpPr>
        <p:spPr>
          <a:xfrm>
            <a:off x="3686040" y="6459840"/>
            <a:ext cx="4822560" cy="364680"/>
          </a:xfrm>
          <a:prstGeom prst="rect">
            <a:avLst/>
          </a:prstGeom>
          <a:noFill/>
          <a:ln w="0">
            <a:noFill/>
          </a:ln>
        </p:spPr>
        <p:txBody>
          <a:bodyPr anchor="ctr">
            <a:noAutofit/>
          </a:bodyPr>
          <a:p>
            <a:endParaRPr b="0" lang="en-GB" sz="2400" spc="-1" strike="noStrike">
              <a:latin typeface="Times New Roman"/>
            </a:endParaRPr>
          </a:p>
        </p:txBody>
      </p:sp>
      <p:sp>
        <p:nvSpPr>
          <p:cNvPr id="883" name="PlaceHolder 2"/>
          <p:cNvSpPr>
            <a:spLocks noGrp="1"/>
          </p:cNvSpPr>
          <p:nvPr>
            <p:ph type="sldNum"/>
          </p:nvPr>
        </p:nvSpPr>
        <p:spPr>
          <a:xfrm>
            <a:off x="9900360" y="6459840"/>
            <a:ext cx="1311840" cy="364680"/>
          </a:xfrm>
          <a:prstGeom prst="rect">
            <a:avLst/>
          </a:prstGeom>
          <a:noFill/>
          <a:ln w="0">
            <a:noFill/>
          </a:ln>
        </p:spPr>
        <p:txBody>
          <a:bodyPr anchor="ctr">
            <a:noAutofit/>
          </a:bodyPr>
          <a:p>
            <a:pPr algn="r">
              <a:lnSpc>
                <a:spcPct val="100000"/>
              </a:lnSpc>
            </a:pPr>
            <a:fld id="{53482584-C1E8-4781-8643-13B54AE276A6}" type="slidenum">
              <a:rPr b="0" lang="en-AU" sz="1050" spc="-1" strike="noStrike">
                <a:solidFill>
                  <a:srgbClr val="ffffff"/>
                </a:solidFill>
                <a:latin typeface="Calibri"/>
              </a:rPr>
              <a:t>&lt;number&gt;</a:t>
            </a:fld>
            <a:endParaRPr b="0" lang="en-GB" sz="1050" spc="-1" strike="noStrike">
              <a:latin typeface="Times New Roman"/>
            </a:endParaRPr>
          </a:p>
        </p:txBody>
      </p:sp>
    </p:spTree>
  </p:cSld>
  <mc:AlternateContent>
    <mc:Choice Requires="p14">
      <p:transition spd="slow" p14:dur="2000"/>
    </mc:Choice>
    <mc:Fallback>
      <p:transition spd="slow"/>
    </mc:Fallback>
  </mc:AlternateContent>
</p:sld>
</file>

<file path=ppt/slides/slide1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84" name="PlaceHolder 1"/>
          <p:cNvSpPr>
            <a:spLocks noGrp="1"/>
          </p:cNvSpPr>
          <p:nvPr>
            <p:ph type="ftr"/>
          </p:nvPr>
        </p:nvSpPr>
        <p:spPr>
          <a:xfrm>
            <a:off x="3686040" y="6459840"/>
            <a:ext cx="4822560" cy="364680"/>
          </a:xfrm>
          <a:prstGeom prst="rect">
            <a:avLst/>
          </a:prstGeom>
          <a:noFill/>
          <a:ln w="0">
            <a:noFill/>
          </a:ln>
        </p:spPr>
        <p:txBody>
          <a:bodyPr anchor="ctr">
            <a:noAutofit/>
          </a:bodyPr>
          <a:p>
            <a:endParaRPr b="0" lang="en-GB" sz="2400" spc="-1" strike="noStrike">
              <a:latin typeface="Times New Roman"/>
            </a:endParaRPr>
          </a:p>
        </p:txBody>
      </p:sp>
      <p:sp>
        <p:nvSpPr>
          <p:cNvPr id="885" name="PlaceHolder 2"/>
          <p:cNvSpPr>
            <a:spLocks noGrp="1"/>
          </p:cNvSpPr>
          <p:nvPr>
            <p:ph type="sldNum"/>
          </p:nvPr>
        </p:nvSpPr>
        <p:spPr>
          <a:xfrm>
            <a:off x="9900360" y="6459840"/>
            <a:ext cx="1311840" cy="364680"/>
          </a:xfrm>
          <a:prstGeom prst="rect">
            <a:avLst/>
          </a:prstGeom>
          <a:noFill/>
          <a:ln w="0">
            <a:noFill/>
          </a:ln>
        </p:spPr>
        <p:txBody>
          <a:bodyPr anchor="ctr">
            <a:noAutofit/>
          </a:bodyPr>
          <a:p>
            <a:pPr algn="r">
              <a:lnSpc>
                <a:spcPct val="100000"/>
              </a:lnSpc>
            </a:pPr>
            <a:fld id="{B8534AAB-1120-4ED6-A5EA-BEEC562FB55B}" type="slidenum">
              <a:rPr b="0" lang="en-AU" sz="1050" spc="-1" strike="noStrike">
                <a:solidFill>
                  <a:srgbClr val="ffffff"/>
                </a:solidFill>
                <a:latin typeface="Calibri"/>
              </a:rPr>
              <a:t>&lt;number&gt;</a:t>
            </a:fld>
            <a:endParaRPr b="0" lang="en-GB" sz="1050" spc="-1" strike="noStrike">
              <a:latin typeface="Times New Roman"/>
            </a:endParaRPr>
          </a:p>
        </p:txBody>
      </p:sp>
      <p:pic>
        <p:nvPicPr>
          <p:cNvPr id="886" name="Picture 3" descr=""/>
          <p:cNvPicPr/>
          <p:nvPr/>
        </p:nvPicPr>
        <p:blipFill>
          <a:blip r:embed="rId1"/>
          <a:stretch/>
        </p:blipFill>
        <p:spPr>
          <a:xfrm>
            <a:off x="86040" y="209160"/>
            <a:ext cx="9814320" cy="1675080"/>
          </a:xfrm>
          <a:prstGeom prst="rect">
            <a:avLst/>
          </a:prstGeom>
          <a:ln w="0">
            <a:noFill/>
          </a:ln>
        </p:spPr>
      </p:pic>
      <p:pic>
        <p:nvPicPr>
          <p:cNvPr id="887" name="Picture 4" descr=""/>
          <p:cNvPicPr/>
          <p:nvPr/>
        </p:nvPicPr>
        <p:blipFill>
          <a:blip r:embed="rId2"/>
          <a:stretch/>
        </p:blipFill>
        <p:spPr>
          <a:xfrm>
            <a:off x="86040" y="1831320"/>
            <a:ext cx="4215600" cy="4606200"/>
          </a:xfrm>
          <a:prstGeom prst="rect">
            <a:avLst/>
          </a:prstGeom>
          <a:ln w="0">
            <a:noFill/>
          </a:ln>
        </p:spPr>
      </p:pic>
    </p:spTree>
  </p:cSld>
  <mc:AlternateContent>
    <mc:Choice Requires="p14">
      <p:transition spd="slow" p14:dur="2000"/>
    </mc:Choice>
    <mc:Fallback>
      <p:transition spd="slow"/>
    </mc:Fallback>
  </mc:AlternateContent>
</p:sld>
</file>

<file path=ppt/slides/slide1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88" name="PlaceHolder 1"/>
          <p:cNvSpPr>
            <a:spLocks noGrp="1"/>
          </p:cNvSpPr>
          <p:nvPr>
            <p:ph type="ftr"/>
          </p:nvPr>
        </p:nvSpPr>
        <p:spPr>
          <a:xfrm>
            <a:off x="3686040" y="6459840"/>
            <a:ext cx="4822560" cy="364680"/>
          </a:xfrm>
          <a:prstGeom prst="rect">
            <a:avLst/>
          </a:prstGeom>
          <a:noFill/>
          <a:ln w="0">
            <a:noFill/>
          </a:ln>
        </p:spPr>
        <p:txBody>
          <a:bodyPr anchor="ctr">
            <a:noAutofit/>
          </a:bodyPr>
          <a:p>
            <a:endParaRPr b="0" lang="en-GB" sz="2400" spc="-1" strike="noStrike">
              <a:latin typeface="Times New Roman"/>
            </a:endParaRPr>
          </a:p>
        </p:txBody>
      </p:sp>
      <p:sp>
        <p:nvSpPr>
          <p:cNvPr id="889" name="PlaceHolder 2"/>
          <p:cNvSpPr>
            <a:spLocks noGrp="1"/>
          </p:cNvSpPr>
          <p:nvPr>
            <p:ph type="sldNum"/>
          </p:nvPr>
        </p:nvSpPr>
        <p:spPr>
          <a:xfrm>
            <a:off x="9900360" y="6459840"/>
            <a:ext cx="1311840" cy="364680"/>
          </a:xfrm>
          <a:prstGeom prst="rect">
            <a:avLst/>
          </a:prstGeom>
          <a:noFill/>
          <a:ln w="0">
            <a:noFill/>
          </a:ln>
        </p:spPr>
        <p:txBody>
          <a:bodyPr anchor="ctr">
            <a:noAutofit/>
          </a:bodyPr>
          <a:p>
            <a:pPr algn="r">
              <a:lnSpc>
                <a:spcPct val="100000"/>
              </a:lnSpc>
            </a:pPr>
            <a:fld id="{92B23453-BBEF-4EAB-AF15-FDE127C2C8CD}" type="slidenum">
              <a:rPr b="0" lang="en-AU" sz="1050" spc="-1" strike="noStrike">
                <a:solidFill>
                  <a:srgbClr val="ffffff"/>
                </a:solidFill>
                <a:latin typeface="Calibri"/>
              </a:rPr>
              <a:t>&lt;number&gt;</a:t>
            </a:fld>
            <a:endParaRPr b="0" lang="en-GB" sz="1050" spc="-1" strike="noStrike">
              <a:latin typeface="Times New Roman"/>
            </a:endParaRPr>
          </a:p>
        </p:txBody>
      </p:sp>
      <p:pic>
        <p:nvPicPr>
          <p:cNvPr id="890" name="Picture 4" descr=""/>
          <p:cNvPicPr/>
          <p:nvPr/>
        </p:nvPicPr>
        <p:blipFill>
          <a:blip r:embed="rId1"/>
          <a:stretch/>
        </p:blipFill>
        <p:spPr>
          <a:xfrm>
            <a:off x="244080" y="43920"/>
            <a:ext cx="4176360" cy="778680"/>
          </a:xfrm>
          <a:prstGeom prst="rect">
            <a:avLst/>
          </a:prstGeom>
          <a:ln w="0">
            <a:noFill/>
          </a:ln>
        </p:spPr>
      </p:pic>
      <p:sp>
        <p:nvSpPr>
          <p:cNvPr id="891" name="Straight Connector 5"/>
          <p:cNvSpPr/>
          <p:nvPr/>
        </p:nvSpPr>
        <p:spPr>
          <a:xfrm>
            <a:off x="399600" y="753480"/>
            <a:ext cx="3865320" cy="18000"/>
          </a:xfrm>
          <a:prstGeom prst="line">
            <a:avLst/>
          </a:prstGeom>
          <a:ln>
            <a:solidFill>
              <a:srgbClr val="000000"/>
            </a:solidFill>
            <a:round/>
          </a:ln>
        </p:spPr>
        <p:style>
          <a:lnRef idx="1">
            <a:schemeClr val="dk1"/>
          </a:lnRef>
          <a:fillRef idx="0">
            <a:schemeClr val="dk1"/>
          </a:fillRef>
          <a:effectRef idx="0">
            <a:schemeClr val="dk1"/>
          </a:effectRef>
          <a:fontRef idx="minor"/>
        </p:style>
      </p:sp>
      <p:pic>
        <p:nvPicPr>
          <p:cNvPr id="892" name="Picture 10" descr=""/>
          <p:cNvPicPr/>
          <p:nvPr/>
        </p:nvPicPr>
        <p:blipFill>
          <a:blip r:embed="rId2"/>
          <a:stretch/>
        </p:blipFill>
        <p:spPr>
          <a:xfrm>
            <a:off x="331920" y="1063080"/>
            <a:ext cx="11531160" cy="2233440"/>
          </a:xfrm>
          <a:prstGeom prst="rect">
            <a:avLst/>
          </a:prstGeom>
          <a:ln w="0">
            <a:noFill/>
          </a:ln>
        </p:spPr>
      </p:pic>
    </p:spTree>
  </p:cSld>
  <mc:AlternateContent>
    <mc:Choice Requires="p14">
      <p:transition spd="slow" p14:dur="2000"/>
    </mc:Choice>
    <mc:Fallback>
      <p:transition spd="slow"/>
    </mc:Fallback>
  </mc:AlternateContent>
</p:sld>
</file>

<file path=ppt/slides/slide1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93" name="PlaceHolder 1"/>
          <p:cNvSpPr>
            <a:spLocks noGrp="1"/>
          </p:cNvSpPr>
          <p:nvPr>
            <p:ph type="ftr"/>
          </p:nvPr>
        </p:nvSpPr>
        <p:spPr>
          <a:xfrm>
            <a:off x="3686040" y="6459840"/>
            <a:ext cx="4822560" cy="364680"/>
          </a:xfrm>
          <a:prstGeom prst="rect">
            <a:avLst/>
          </a:prstGeom>
          <a:noFill/>
          <a:ln w="0">
            <a:noFill/>
          </a:ln>
        </p:spPr>
        <p:txBody>
          <a:bodyPr anchor="ctr">
            <a:noAutofit/>
          </a:bodyPr>
          <a:p>
            <a:endParaRPr b="0" lang="en-GB" sz="2400" spc="-1" strike="noStrike">
              <a:latin typeface="Times New Roman"/>
            </a:endParaRPr>
          </a:p>
        </p:txBody>
      </p:sp>
      <p:sp>
        <p:nvSpPr>
          <p:cNvPr id="894" name="PlaceHolder 2"/>
          <p:cNvSpPr>
            <a:spLocks noGrp="1"/>
          </p:cNvSpPr>
          <p:nvPr>
            <p:ph type="sldNum"/>
          </p:nvPr>
        </p:nvSpPr>
        <p:spPr>
          <a:xfrm>
            <a:off x="9900360" y="6459840"/>
            <a:ext cx="1311840" cy="364680"/>
          </a:xfrm>
          <a:prstGeom prst="rect">
            <a:avLst/>
          </a:prstGeom>
          <a:noFill/>
          <a:ln w="0">
            <a:noFill/>
          </a:ln>
        </p:spPr>
        <p:txBody>
          <a:bodyPr anchor="ctr">
            <a:noAutofit/>
          </a:bodyPr>
          <a:p>
            <a:pPr algn="r">
              <a:lnSpc>
                <a:spcPct val="100000"/>
              </a:lnSpc>
            </a:pPr>
            <a:fld id="{66D513FE-3D9A-409A-B057-B4FD2A401B99}" type="slidenum">
              <a:rPr b="0" lang="en-AU" sz="1050" spc="-1" strike="noStrike">
                <a:solidFill>
                  <a:srgbClr val="ffffff"/>
                </a:solidFill>
                <a:latin typeface="Calibri"/>
              </a:rPr>
              <a:t>&lt;number&gt;</a:t>
            </a:fld>
            <a:endParaRPr b="0" lang="en-GB" sz="1050" spc="-1" strike="noStrike">
              <a:latin typeface="Times New Roman"/>
            </a:endParaRPr>
          </a:p>
        </p:txBody>
      </p:sp>
      <p:pic>
        <p:nvPicPr>
          <p:cNvPr id="895" name="Picture 5" descr=""/>
          <p:cNvPicPr/>
          <p:nvPr/>
        </p:nvPicPr>
        <p:blipFill>
          <a:blip r:embed="rId1"/>
          <a:stretch/>
        </p:blipFill>
        <p:spPr>
          <a:xfrm>
            <a:off x="306360" y="141480"/>
            <a:ext cx="9278640" cy="976320"/>
          </a:xfrm>
          <a:prstGeom prst="rect">
            <a:avLst/>
          </a:prstGeom>
          <a:ln w="0">
            <a:noFill/>
          </a:ln>
        </p:spPr>
      </p:pic>
    </p:spTree>
  </p:cSld>
  <mc:AlternateContent>
    <mc:Choice Requires="p14">
      <p:transition spd="slow" p14:dur="2000"/>
    </mc:Choice>
    <mc:Fallback>
      <p:transition spd="slow"/>
    </mc:Fallback>
  </mc:AlternateContent>
</p:sld>
</file>

<file path=ppt/slides/slide1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96" name="PlaceHolder 1"/>
          <p:cNvSpPr>
            <a:spLocks noGrp="1"/>
          </p:cNvSpPr>
          <p:nvPr>
            <p:ph type="ftr"/>
          </p:nvPr>
        </p:nvSpPr>
        <p:spPr>
          <a:xfrm>
            <a:off x="3686040" y="6459840"/>
            <a:ext cx="4822560" cy="364680"/>
          </a:xfrm>
          <a:prstGeom prst="rect">
            <a:avLst/>
          </a:prstGeom>
          <a:noFill/>
          <a:ln w="0">
            <a:noFill/>
          </a:ln>
        </p:spPr>
        <p:txBody>
          <a:bodyPr anchor="ctr">
            <a:noAutofit/>
          </a:bodyPr>
          <a:p>
            <a:endParaRPr b="0" lang="en-GB" sz="2400" spc="-1" strike="noStrike">
              <a:latin typeface="Times New Roman"/>
            </a:endParaRPr>
          </a:p>
        </p:txBody>
      </p:sp>
      <p:sp>
        <p:nvSpPr>
          <p:cNvPr id="897" name="PlaceHolder 2"/>
          <p:cNvSpPr>
            <a:spLocks noGrp="1"/>
          </p:cNvSpPr>
          <p:nvPr>
            <p:ph type="sldNum"/>
          </p:nvPr>
        </p:nvSpPr>
        <p:spPr>
          <a:xfrm>
            <a:off x="9900360" y="6459840"/>
            <a:ext cx="1311840" cy="364680"/>
          </a:xfrm>
          <a:prstGeom prst="rect">
            <a:avLst/>
          </a:prstGeom>
          <a:noFill/>
          <a:ln w="0">
            <a:noFill/>
          </a:ln>
        </p:spPr>
        <p:txBody>
          <a:bodyPr anchor="ctr">
            <a:noAutofit/>
          </a:bodyPr>
          <a:p>
            <a:pPr algn="r">
              <a:lnSpc>
                <a:spcPct val="100000"/>
              </a:lnSpc>
            </a:pPr>
            <a:fld id="{69D43BCE-0ABA-41AE-A595-07D3D4435C0C}" type="slidenum">
              <a:rPr b="0" lang="en-AU" sz="1050" spc="-1" strike="noStrike">
                <a:solidFill>
                  <a:srgbClr val="ffffff"/>
                </a:solidFill>
                <a:latin typeface="Calibri"/>
              </a:rPr>
              <a:t>&lt;number&gt;</a:t>
            </a:fld>
            <a:endParaRPr b="0" lang="en-GB" sz="1050" spc="-1" strike="noStrike">
              <a:latin typeface="Times New Roman"/>
            </a:endParaRPr>
          </a:p>
        </p:txBody>
      </p:sp>
    </p:spTree>
  </p:cSld>
  <mc:AlternateContent>
    <mc:Choice Requires="p14">
      <p:transition spd="slow" p14:dur="2000"/>
    </mc:Choice>
    <mc:Fallback>
      <p:transition spd="slow"/>
    </mc:Fallback>
  </mc:AlternateContent>
</p:sld>
</file>

<file path=ppt/slides/slide15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98" name="PlaceHolder 1"/>
          <p:cNvSpPr>
            <a:spLocks noGrp="1"/>
          </p:cNvSpPr>
          <p:nvPr>
            <p:ph type="ftr"/>
          </p:nvPr>
        </p:nvSpPr>
        <p:spPr>
          <a:xfrm>
            <a:off x="3686040" y="6459840"/>
            <a:ext cx="4822560" cy="364680"/>
          </a:xfrm>
          <a:prstGeom prst="rect">
            <a:avLst/>
          </a:prstGeom>
          <a:noFill/>
          <a:ln w="0">
            <a:noFill/>
          </a:ln>
        </p:spPr>
        <p:txBody>
          <a:bodyPr anchor="ctr">
            <a:noAutofit/>
          </a:bodyPr>
          <a:p>
            <a:endParaRPr b="0" lang="en-GB" sz="2400" spc="-1" strike="noStrike">
              <a:latin typeface="Times New Roman"/>
            </a:endParaRPr>
          </a:p>
        </p:txBody>
      </p:sp>
      <p:sp>
        <p:nvSpPr>
          <p:cNvPr id="899" name="PlaceHolder 2"/>
          <p:cNvSpPr>
            <a:spLocks noGrp="1"/>
          </p:cNvSpPr>
          <p:nvPr>
            <p:ph type="sldNum"/>
          </p:nvPr>
        </p:nvSpPr>
        <p:spPr>
          <a:xfrm>
            <a:off x="9900360" y="6459840"/>
            <a:ext cx="1311840" cy="364680"/>
          </a:xfrm>
          <a:prstGeom prst="rect">
            <a:avLst/>
          </a:prstGeom>
          <a:noFill/>
          <a:ln w="0">
            <a:noFill/>
          </a:ln>
        </p:spPr>
        <p:txBody>
          <a:bodyPr anchor="ctr">
            <a:noAutofit/>
          </a:bodyPr>
          <a:p>
            <a:pPr algn="r">
              <a:lnSpc>
                <a:spcPct val="100000"/>
              </a:lnSpc>
            </a:pPr>
            <a:fld id="{B624A973-3E42-4833-BB6C-05B3CB3740DD}" type="slidenum">
              <a:rPr b="0" lang="en-AU" sz="1050" spc="-1" strike="noStrike">
                <a:solidFill>
                  <a:srgbClr val="ffffff"/>
                </a:solidFill>
                <a:latin typeface="Calibri"/>
              </a:rPr>
              <a:t>&lt;number&gt;</a:t>
            </a:fld>
            <a:endParaRPr b="0" lang="en-GB" sz="1050" spc="-1" strike="noStrike">
              <a:latin typeface="Times New Roman"/>
            </a:endParaRPr>
          </a:p>
        </p:txBody>
      </p:sp>
    </p:spTree>
  </p:cSld>
  <mc:AlternateContent>
    <mc:Choice Requires="p14">
      <p:transition spd="slow" p14:dur="2000"/>
    </mc:Choice>
    <mc:Fallback>
      <p:transition spd="slow"/>
    </mc:Fallback>
  </mc:AlternateContent>
</p:sld>
</file>

<file path=ppt/slides/slide15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00" name="PlaceHolder 1"/>
          <p:cNvSpPr>
            <a:spLocks noGrp="1"/>
          </p:cNvSpPr>
          <p:nvPr>
            <p:ph type="ftr"/>
          </p:nvPr>
        </p:nvSpPr>
        <p:spPr>
          <a:xfrm>
            <a:off x="3686040" y="6459840"/>
            <a:ext cx="4822560" cy="364680"/>
          </a:xfrm>
          <a:prstGeom prst="rect">
            <a:avLst/>
          </a:prstGeom>
          <a:noFill/>
          <a:ln w="0">
            <a:noFill/>
          </a:ln>
        </p:spPr>
        <p:txBody>
          <a:bodyPr anchor="ctr">
            <a:noAutofit/>
          </a:bodyPr>
          <a:p>
            <a:endParaRPr b="0" lang="en-GB" sz="2400" spc="-1" strike="noStrike">
              <a:latin typeface="Times New Roman"/>
            </a:endParaRPr>
          </a:p>
        </p:txBody>
      </p:sp>
      <p:sp>
        <p:nvSpPr>
          <p:cNvPr id="901" name="PlaceHolder 2"/>
          <p:cNvSpPr>
            <a:spLocks noGrp="1"/>
          </p:cNvSpPr>
          <p:nvPr>
            <p:ph type="sldNum"/>
          </p:nvPr>
        </p:nvSpPr>
        <p:spPr>
          <a:xfrm>
            <a:off x="9900360" y="6459840"/>
            <a:ext cx="1311840" cy="364680"/>
          </a:xfrm>
          <a:prstGeom prst="rect">
            <a:avLst/>
          </a:prstGeom>
          <a:noFill/>
          <a:ln w="0">
            <a:noFill/>
          </a:ln>
        </p:spPr>
        <p:txBody>
          <a:bodyPr anchor="ctr">
            <a:noAutofit/>
          </a:bodyPr>
          <a:p>
            <a:pPr algn="r">
              <a:lnSpc>
                <a:spcPct val="100000"/>
              </a:lnSpc>
            </a:pPr>
            <a:fld id="{21467CB7-CF39-407F-9E0C-A67803B3C53B}" type="slidenum">
              <a:rPr b="0" lang="en-AU" sz="1050" spc="-1" strike="noStrike">
                <a:solidFill>
                  <a:srgbClr val="ffffff"/>
                </a:solidFill>
                <a:latin typeface="Calibri"/>
              </a:rPr>
              <a:t>&lt;number&gt;</a:t>
            </a:fld>
            <a:endParaRPr b="0" lang="en-GB" sz="1050" spc="-1" strike="noStrike">
              <a:latin typeface="Times New Roman"/>
            </a:endParaRPr>
          </a:p>
        </p:txBody>
      </p:sp>
      <p:pic>
        <p:nvPicPr>
          <p:cNvPr id="902" name="Picture 10" descr=""/>
          <p:cNvPicPr/>
          <p:nvPr/>
        </p:nvPicPr>
        <p:blipFill>
          <a:blip r:embed="rId1"/>
          <a:stretch/>
        </p:blipFill>
        <p:spPr>
          <a:xfrm>
            <a:off x="361080" y="0"/>
            <a:ext cx="9538920" cy="1545840"/>
          </a:xfrm>
          <a:prstGeom prst="rect">
            <a:avLst/>
          </a:prstGeom>
          <a:ln w="0">
            <a:noFill/>
          </a:ln>
        </p:spPr>
      </p:pic>
      <p:pic>
        <p:nvPicPr>
          <p:cNvPr id="903" name="Picture 11" descr=""/>
          <p:cNvPicPr/>
          <p:nvPr/>
        </p:nvPicPr>
        <p:blipFill>
          <a:blip r:embed="rId2"/>
          <a:stretch/>
        </p:blipFill>
        <p:spPr>
          <a:xfrm>
            <a:off x="2134440" y="1650600"/>
            <a:ext cx="4035600" cy="2161800"/>
          </a:xfrm>
          <a:prstGeom prst="rect">
            <a:avLst/>
          </a:prstGeom>
          <a:ln w="0">
            <a:noFill/>
          </a:ln>
        </p:spPr>
      </p:pic>
    </p:spTree>
  </p:cSld>
  <mc:AlternateContent>
    <mc:Choice Requires="p14">
      <p:transition spd="slow" p14:dur="2000"/>
    </mc:Choice>
    <mc:Fallback>
      <p:transition spd="slow"/>
    </mc:Fallback>
  </mc:AlternateContent>
</p:sld>
</file>

<file path=ppt/slides/slide15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04" name="PlaceHolder 1"/>
          <p:cNvSpPr>
            <a:spLocks noGrp="1"/>
          </p:cNvSpPr>
          <p:nvPr>
            <p:ph type="ftr"/>
          </p:nvPr>
        </p:nvSpPr>
        <p:spPr>
          <a:xfrm>
            <a:off x="3686040" y="6459840"/>
            <a:ext cx="4822560" cy="364680"/>
          </a:xfrm>
          <a:prstGeom prst="rect">
            <a:avLst/>
          </a:prstGeom>
          <a:noFill/>
          <a:ln w="0">
            <a:noFill/>
          </a:ln>
        </p:spPr>
        <p:txBody>
          <a:bodyPr anchor="ctr">
            <a:noAutofit/>
          </a:bodyPr>
          <a:p>
            <a:endParaRPr b="0" lang="en-GB" sz="2400" spc="-1" strike="noStrike">
              <a:latin typeface="Times New Roman"/>
            </a:endParaRPr>
          </a:p>
        </p:txBody>
      </p:sp>
      <p:sp>
        <p:nvSpPr>
          <p:cNvPr id="905" name="PlaceHolder 2"/>
          <p:cNvSpPr>
            <a:spLocks noGrp="1"/>
          </p:cNvSpPr>
          <p:nvPr>
            <p:ph type="sldNum"/>
          </p:nvPr>
        </p:nvSpPr>
        <p:spPr>
          <a:xfrm>
            <a:off x="9900360" y="6459840"/>
            <a:ext cx="1311840" cy="364680"/>
          </a:xfrm>
          <a:prstGeom prst="rect">
            <a:avLst/>
          </a:prstGeom>
          <a:noFill/>
          <a:ln w="0">
            <a:noFill/>
          </a:ln>
        </p:spPr>
        <p:txBody>
          <a:bodyPr anchor="ctr">
            <a:noAutofit/>
          </a:bodyPr>
          <a:p>
            <a:pPr algn="r">
              <a:lnSpc>
                <a:spcPct val="100000"/>
              </a:lnSpc>
            </a:pPr>
            <a:fld id="{7B791E9C-15E3-4CD3-9B02-A54181B81A74}" type="slidenum">
              <a:rPr b="0" lang="en-AU" sz="1050" spc="-1" strike="noStrike">
                <a:solidFill>
                  <a:srgbClr val="ffffff"/>
                </a:solidFill>
                <a:latin typeface="Calibri"/>
              </a:rPr>
              <a:t>&lt;number&gt;</a:t>
            </a:fld>
            <a:endParaRPr b="0" lang="en-GB" sz="1050" spc="-1" strike="noStrike">
              <a:latin typeface="Times New Roman"/>
            </a:endParaRPr>
          </a:p>
        </p:txBody>
      </p:sp>
      <p:pic>
        <p:nvPicPr>
          <p:cNvPr id="906" name="Picture 8" descr=""/>
          <p:cNvPicPr/>
          <p:nvPr/>
        </p:nvPicPr>
        <p:blipFill>
          <a:blip r:embed="rId1"/>
          <a:stretch/>
        </p:blipFill>
        <p:spPr>
          <a:xfrm>
            <a:off x="265680" y="4770720"/>
            <a:ext cx="11273040" cy="1139760"/>
          </a:xfrm>
          <a:prstGeom prst="rect">
            <a:avLst/>
          </a:prstGeom>
          <a:ln w="0">
            <a:noFill/>
          </a:ln>
        </p:spPr>
      </p:pic>
    </p:spTree>
  </p:cSld>
  <mc:AlternateContent>
    <mc:Choice Requires="p14">
      <p:transition spd="slow" p14:dur="2000"/>
    </mc:Choice>
    <mc:Fallback>
      <p:transition spd="slow"/>
    </mc:Fallback>
  </mc:AlternateContent>
</p:sld>
</file>

<file path=ppt/slides/slide15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07" name="PlaceHolder 1"/>
          <p:cNvSpPr>
            <a:spLocks noGrp="1"/>
          </p:cNvSpPr>
          <p:nvPr>
            <p:ph type="ftr"/>
          </p:nvPr>
        </p:nvSpPr>
        <p:spPr>
          <a:xfrm>
            <a:off x="3686040" y="6459840"/>
            <a:ext cx="4822560" cy="364680"/>
          </a:xfrm>
          <a:prstGeom prst="rect">
            <a:avLst/>
          </a:prstGeom>
          <a:noFill/>
          <a:ln w="0">
            <a:noFill/>
          </a:ln>
        </p:spPr>
        <p:txBody>
          <a:bodyPr anchor="ctr">
            <a:noAutofit/>
          </a:bodyPr>
          <a:p>
            <a:endParaRPr b="0" lang="en-GB" sz="2400" spc="-1" strike="noStrike">
              <a:latin typeface="Times New Roman"/>
            </a:endParaRPr>
          </a:p>
        </p:txBody>
      </p:sp>
      <p:sp>
        <p:nvSpPr>
          <p:cNvPr id="908" name="PlaceHolder 2"/>
          <p:cNvSpPr>
            <a:spLocks noGrp="1"/>
          </p:cNvSpPr>
          <p:nvPr>
            <p:ph type="sldNum"/>
          </p:nvPr>
        </p:nvSpPr>
        <p:spPr>
          <a:xfrm>
            <a:off x="9900360" y="6459840"/>
            <a:ext cx="1311840" cy="364680"/>
          </a:xfrm>
          <a:prstGeom prst="rect">
            <a:avLst/>
          </a:prstGeom>
          <a:noFill/>
          <a:ln w="0">
            <a:noFill/>
          </a:ln>
        </p:spPr>
        <p:txBody>
          <a:bodyPr anchor="ctr">
            <a:noAutofit/>
          </a:bodyPr>
          <a:p>
            <a:pPr algn="r">
              <a:lnSpc>
                <a:spcPct val="100000"/>
              </a:lnSpc>
            </a:pPr>
            <a:fld id="{B2CB32CE-EEB9-4E37-98BC-61D1AB9320A7}" type="slidenum">
              <a:rPr b="0" lang="en-AU" sz="1050" spc="-1" strike="noStrike">
                <a:solidFill>
                  <a:srgbClr val="ffffff"/>
                </a:solidFill>
                <a:latin typeface="Calibri"/>
              </a:rPr>
              <a:t>&lt;number&gt;</a:t>
            </a:fld>
            <a:endParaRPr b="0" lang="en-GB" sz="1050" spc="-1" strike="noStrike">
              <a:latin typeface="Times New Roman"/>
            </a:endParaRPr>
          </a:p>
        </p:txBody>
      </p:sp>
      <p:pic>
        <p:nvPicPr>
          <p:cNvPr id="909" name="Picture 3" descr=""/>
          <p:cNvPicPr/>
          <p:nvPr/>
        </p:nvPicPr>
        <p:blipFill>
          <a:blip r:embed="rId1"/>
          <a:stretch/>
        </p:blipFill>
        <p:spPr>
          <a:xfrm>
            <a:off x="485640" y="219960"/>
            <a:ext cx="7317360" cy="1729800"/>
          </a:xfrm>
          <a:prstGeom prst="rect">
            <a:avLst/>
          </a:prstGeom>
          <a:ln w="0">
            <a:noFill/>
          </a:ln>
        </p:spPr>
      </p:pic>
      <p:pic>
        <p:nvPicPr>
          <p:cNvPr id="910" name="Picture 4" descr=""/>
          <p:cNvPicPr/>
          <p:nvPr/>
        </p:nvPicPr>
        <p:blipFill>
          <a:blip r:embed="rId2"/>
          <a:stretch/>
        </p:blipFill>
        <p:spPr>
          <a:xfrm>
            <a:off x="2284200" y="2964960"/>
            <a:ext cx="5190840" cy="754560"/>
          </a:xfrm>
          <a:prstGeom prst="rect">
            <a:avLst/>
          </a:prstGeom>
          <a:ln w="0">
            <a:noFill/>
          </a:ln>
        </p:spPr>
      </p:pic>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8" name="PlaceHolder 1"/>
          <p:cNvSpPr>
            <a:spLocks noGrp="1"/>
          </p:cNvSpPr>
          <p:nvPr>
            <p:ph type="ftr"/>
          </p:nvPr>
        </p:nvSpPr>
        <p:spPr>
          <a:xfrm>
            <a:off x="3686040" y="6459840"/>
            <a:ext cx="4822560" cy="364680"/>
          </a:xfrm>
          <a:prstGeom prst="rect">
            <a:avLst/>
          </a:prstGeom>
          <a:noFill/>
          <a:ln w="0">
            <a:noFill/>
          </a:ln>
        </p:spPr>
        <p:txBody>
          <a:bodyPr anchor="ctr">
            <a:noAutofit/>
          </a:bodyPr>
          <a:p>
            <a:endParaRPr b="0" lang="en-GB" sz="2400" spc="-1" strike="noStrike">
              <a:latin typeface="Times New Roman"/>
            </a:endParaRPr>
          </a:p>
        </p:txBody>
      </p:sp>
      <p:sp>
        <p:nvSpPr>
          <p:cNvPr id="179" name="PlaceHolder 2"/>
          <p:cNvSpPr>
            <a:spLocks noGrp="1"/>
          </p:cNvSpPr>
          <p:nvPr>
            <p:ph type="sldNum"/>
          </p:nvPr>
        </p:nvSpPr>
        <p:spPr>
          <a:xfrm>
            <a:off x="9900360" y="6459840"/>
            <a:ext cx="1311840" cy="364680"/>
          </a:xfrm>
          <a:prstGeom prst="rect">
            <a:avLst/>
          </a:prstGeom>
          <a:noFill/>
          <a:ln w="0">
            <a:noFill/>
          </a:ln>
        </p:spPr>
        <p:txBody>
          <a:bodyPr anchor="ctr">
            <a:noAutofit/>
          </a:bodyPr>
          <a:p>
            <a:pPr algn="r">
              <a:lnSpc>
                <a:spcPct val="100000"/>
              </a:lnSpc>
            </a:pPr>
            <a:fld id="{64D96D95-AFE7-4D15-9602-D3244E924167}" type="slidenum">
              <a:rPr b="0" lang="en-AU" sz="1050" spc="-1" strike="noStrike">
                <a:solidFill>
                  <a:srgbClr val="ffffff"/>
                </a:solidFill>
                <a:latin typeface="Calibri"/>
              </a:rPr>
              <a:t>&lt;number&gt;</a:t>
            </a:fld>
            <a:endParaRPr b="0" lang="en-GB" sz="1050" spc="-1" strike="noStrike">
              <a:latin typeface="Times New Roman"/>
            </a:endParaRPr>
          </a:p>
        </p:txBody>
      </p:sp>
      <p:pic>
        <p:nvPicPr>
          <p:cNvPr id="180" name="Picture 3" descr=""/>
          <p:cNvPicPr/>
          <p:nvPr/>
        </p:nvPicPr>
        <p:blipFill>
          <a:blip r:embed="rId1"/>
          <a:stretch/>
        </p:blipFill>
        <p:spPr>
          <a:xfrm>
            <a:off x="459360" y="193320"/>
            <a:ext cx="9051840" cy="2453040"/>
          </a:xfrm>
          <a:prstGeom prst="rect">
            <a:avLst/>
          </a:prstGeom>
          <a:ln w="0">
            <a:noFill/>
          </a:ln>
        </p:spPr>
      </p:pic>
      <p:pic>
        <p:nvPicPr>
          <p:cNvPr id="181" name="Picture 6" descr=""/>
          <p:cNvPicPr/>
          <p:nvPr/>
        </p:nvPicPr>
        <p:blipFill>
          <a:blip r:embed="rId2"/>
          <a:stretch/>
        </p:blipFill>
        <p:spPr>
          <a:xfrm>
            <a:off x="0" y="3108240"/>
            <a:ext cx="6542640" cy="1232280"/>
          </a:xfrm>
          <a:prstGeom prst="rect">
            <a:avLst/>
          </a:prstGeom>
          <a:ln w="0">
            <a:noFill/>
          </a:ln>
        </p:spPr>
      </p:pic>
      <p:sp>
        <p:nvSpPr>
          <p:cNvPr id="182" name="TextBox 7"/>
          <p:cNvSpPr/>
          <p:nvPr/>
        </p:nvSpPr>
        <p:spPr>
          <a:xfrm>
            <a:off x="167400" y="2646720"/>
            <a:ext cx="1300320" cy="821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1" lang="en-US" sz="2400" spc="-1" strike="noStrike">
                <a:solidFill>
                  <a:srgbClr val="000000"/>
                </a:solidFill>
                <a:latin typeface="Calibri"/>
              </a:rPr>
              <a:t>Problem</a:t>
            </a:r>
            <a:endParaRPr b="0" lang="en-GB" sz="2400" spc="-1" strike="noStrike">
              <a:latin typeface="Arial"/>
            </a:endParaRPr>
          </a:p>
        </p:txBody>
      </p:sp>
      <p:pic>
        <p:nvPicPr>
          <p:cNvPr id="183" name="Picture 8" descr=""/>
          <p:cNvPicPr/>
          <p:nvPr/>
        </p:nvPicPr>
        <p:blipFill>
          <a:blip r:embed="rId3"/>
          <a:stretch/>
        </p:blipFill>
        <p:spPr>
          <a:xfrm>
            <a:off x="0" y="4765680"/>
            <a:ext cx="7776720" cy="1314720"/>
          </a:xfrm>
          <a:prstGeom prst="rect">
            <a:avLst/>
          </a:prstGeom>
          <a:ln w="0">
            <a:noFill/>
          </a:ln>
        </p:spPr>
      </p:pic>
      <p:sp>
        <p:nvSpPr>
          <p:cNvPr id="184" name="Straight Connector 9"/>
          <p:cNvSpPr/>
          <p:nvPr/>
        </p:nvSpPr>
        <p:spPr>
          <a:xfrm flipV="1">
            <a:off x="167400" y="3062880"/>
            <a:ext cx="1225440" cy="8280"/>
          </a:xfrm>
          <a:prstGeom prst="line">
            <a:avLst/>
          </a:prstGeom>
          <a:ln>
            <a:solidFill>
              <a:srgbClr val="63a537">
                <a:lumMod val="50000"/>
              </a:srgbClr>
            </a:solidFill>
            <a:round/>
          </a:ln>
        </p:spPr>
        <p:style>
          <a:lnRef idx="1">
            <a:schemeClr val="accent1"/>
          </a:lnRef>
          <a:fillRef idx="0">
            <a:schemeClr val="accent1"/>
          </a:fillRef>
          <a:effectRef idx="0">
            <a:schemeClr val="accent1"/>
          </a:effectRef>
          <a:fontRef idx="minor"/>
        </p:style>
      </p:sp>
    </p:spTree>
  </p:cSld>
  <mc:AlternateContent>
    <mc:Choice Requires="p14">
      <p:transition spd="slow" p14:dur="2000"/>
    </mc:Choice>
    <mc:Fallback>
      <p:transition spd="slow"/>
    </mc:Fallback>
  </mc:AlternateContent>
  <p:timing>
    <p:tnLst>
      <p:par>
        <p:cTn id="155" dur="indefinite" restart="never" nodeType="tmRoot">
          <p:childTnLst>
            <p:seq>
              <p:cTn id="156" dur="indefinite" nodeType="mainSeq">
                <p:childTnLst>
                  <p:par>
                    <p:cTn id="157" fill="hold">
                      <p:stCondLst>
                        <p:cond delay="indefinite"/>
                      </p:stCondLst>
                      <p:childTnLst>
                        <p:par>
                          <p:cTn id="158" fill="hold">
                            <p:stCondLst>
                              <p:cond delay="0"/>
                            </p:stCondLst>
                            <p:childTnLst>
                              <p:par>
                                <p:cTn id="159" nodeType="clickEffect" fill="hold" presetClass="entr" presetID="1">
                                  <p:stCondLst>
                                    <p:cond delay="0"/>
                                  </p:stCondLst>
                                  <p:childTnLst>
                                    <p:set>
                                      <p:cBhvr>
                                        <p:cTn id="160" dur="1" fill="hold">
                                          <p:stCondLst>
                                            <p:cond delay="0"/>
                                          </p:stCondLst>
                                        </p:cTn>
                                        <p:tgtEl>
                                          <p:spTgt spid="180"/>
                                        </p:tgtEl>
                                        <p:attrNameLst>
                                          <p:attrName>style.visibility</p:attrName>
                                        </p:attrNameLst>
                                      </p:cBhvr>
                                      <p:to>
                                        <p:strVal val="visible"/>
                                      </p:to>
                                    </p:set>
                                  </p:childTnLst>
                                </p:cTn>
                              </p:par>
                            </p:childTnLst>
                          </p:cTn>
                        </p:par>
                      </p:childTnLst>
                    </p:cTn>
                  </p:par>
                  <p:par>
                    <p:cTn id="161" fill="hold">
                      <p:stCondLst>
                        <p:cond delay="indefinite"/>
                      </p:stCondLst>
                      <p:childTnLst>
                        <p:par>
                          <p:cTn id="162" fill="hold">
                            <p:stCondLst>
                              <p:cond delay="0"/>
                            </p:stCondLst>
                            <p:childTnLst>
                              <p:par>
                                <p:cTn id="163" nodeType="clickEffect" fill="hold" presetClass="entr" presetID="1">
                                  <p:stCondLst>
                                    <p:cond delay="0"/>
                                  </p:stCondLst>
                                  <p:childTnLst>
                                    <p:set>
                                      <p:cBhvr>
                                        <p:cTn id="164" dur="1" fill="hold">
                                          <p:stCondLst>
                                            <p:cond delay="0"/>
                                          </p:stCondLst>
                                        </p:cTn>
                                        <p:tgtEl>
                                          <p:spTgt spid="182"/>
                                        </p:tgtEl>
                                        <p:attrNameLst>
                                          <p:attrName>style.visibility</p:attrName>
                                        </p:attrNameLst>
                                      </p:cBhvr>
                                      <p:to>
                                        <p:strVal val="visible"/>
                                      </p:to>
                                    </p:set>
                                  </p:childTnLst>
                                </p:cTn>
                              </p:par>
                            </p:childTnLst>
                          </p:cTn>
                        </p:par>
                      </p:childTnLst>
                    </p:cTn>
                  </p:par>
                  <p:par>
                    <p:cTn id="165" fill="hold">
                      <p:stCondLst>
                        <p:cond delay="indefinite"/>
                      </p:stCondLst>
                      <p:childTnLst>
                        <p:par>
                          <p:cTn id="166" fill="hold">
                            <p:stCondLst>
                              <p:cond delay="0"/>
                            </p:stCondLst>
                            <p:childTnLst>
                              <p:par>
                                <p:cTn id="167" nodeType="clickEffect" fill="hold" presetClass="entr" presetID="1">
                                  <p:stCondLst>
                                    <p:cond delay="0"/>
                                  </p:stCondLst>
                                  <p:childTnLst>
                                    <p:set>
                                      <p:cBhvr>
                                        <p:cTn id="168" dur="1" fill="hold">
                                          <p:stCondLst>
                                            <p:cond delay="0"/>
                                          </p:stCondLst>
                                        </p:cTn>
                                        <p:tgtEl>
                                          <p:spTgt spid="181"/>
                                        </p:tgtEl>
                                        <p:attrNameLst>
                                          <p:attrName>style.visibility</p:attrName>
                                        </p:attrNameLst>
                                      </p:cBhvr>
                                      <p:to>
                                        <p:strVal val="visible"/>
                                      </p:to>
                                    </p:set>
                                  </p:childTnLst>
                                </p:cTn>
                              </p:par>
                            </p:childTnLst>
                          </p:cTn>
                        </p:par>
                      </p:childTnLst>
                    </p:cTn>
                  </p:par>
                  <p:par>
                    <p:cTn id="169" fill="hold">
                      <p:stCondLst>
                        <p:cond delay="indefinite"/>
                      </p:stCondLst>
                      <p:childTnLst>
                        <p:par>
                          <p:cTn id="170" fill="hold">
                            <p:stCondLst>
                              <p:cond delay="0"/>
                            </p:stCondLst>
                            <p:childTnLst>
                              <p:par>
                                <p:cTn id="171" nodeType="clickEffect" fill="hold" presetClass="entr" presetID="1">
                                  <p:stCondLst>
                                    <p:cond delay="0"/>
                                  </p:stCondLst>
                                  <p:childTnLst>
                                    <p:set>
                                      <p:cBhvr>
                                        <p:cTn id="172" dur="1" fill="hold">
                                          <p:stCondLst>
                                            <p:cond delay="0"/>
                                          </p:stCondLst>
                                        </p:cTn>
                                        <p:tgtEl>
                                          <p:spTgt spid="18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11" name="PlaceHolder 1"/>
          <p:cNvSpPr>
            <a:spLocks noGrp="1"/>
          </p:cNvSpPr>
          <p:nvPr>
            <p:ph type="ftr"/>
          </p:nvPr>
        </p:nvSpPr>
        <p:spPr>
          <a:xfrm>
            <a:off x="3686040" y="6459840"/>
            <a:ext cx="4822560" cy="364680"/>
          </a:xfrm>
          <a:prstGeom prst="rect">
            <a:avLst/>
          </a:prstGeom>
          <a:noFill/>
          <a:ln w="0">
            <a:noFill/>
          </a:ln>
        </p:spPr>
        <p:txBody>
          <a:bodyPr anchor="ctr">
            <a:noAutofit/>
          </a:bodyPr>
          <a:p>
            <a:endParaRPr b="0" lang="en-GB" sz="2400" spc="-1" strike="noStrike">
              <a:latin typeface="Times New Roman"/>
            </a:endParaRPr>
          </a:p>
        </p:txBody>
      </p:sp>
      <p:sp>
        <p:nvSpPr>
          <p:cNvPr id="912" name="PlaceHolder 2"/>
          <p:cNvSpPr>
            <a:spLocks noGrp="1"/>
          </p:cNvSpPr>
          <p:nvPr>
            <p:ph type="sldNum"/>
          </p:nvPr>
        </p:nvSpPr>
        <p:spPr>
          <a:xfrm>
            <a:off x="9900360" y="6459840"/>
            <a:ext cx="1311840" cy="364680"/>
          </a:xfrm>
          <a:prstGeom prst="rect">
            <a:avLst/>
          </a:prstGeom>
          <a:noFill/>
          <a:ln w="0">
            <a:noFill/>
          </a:ln>
        </p:spPr>
        <p:txBody>
          <a:bodyPr anchor="ctr">
            <a:noAutofit/>
          </a:bodyPr>
          <a:p>
            <a:pPr algn="r">
              <a:lnSpc>
                <a:spcPct val="100000"/>
              </a:lnSpc>
            </a:pPr>
            <a:fld id="{71CC0492-5BC7-43A4-A731-AE5725FE7B86}" type="slidenum">
              <a:rPr b="0" lang="en-AU" sz="1050" spc="-1" strike="noStrike">
                <a:solidFill>
                  <a:srgbClr val="ffffff"/>
                </a:solidFill>
                <a:latin typeface="Calibri"/>
              </a:rPr>
              <a:t>&lt;number&gt;</a:t>
            </a:fld>
            <a:endParaRPr b="0" lang="en-GB" sz="1050" spc="-1" strike="noStrike">
              <a:latin typeface="Times New Roman"/>
            </a:endParaRPr>
          </a:p>
        </p:txBody>
      </p:sp>
      <p:pic>
        <p:nvPicPr>
          <p:cNvPr id="913" name="Picture 3" descr=""/>
          <p:cNvPicPr/>
          <p:nvPr/>
        </p:nvPicPr>
        <p:blipFill>
          <a:blip r:embed="rId1"/>
          <a:stretch/>
        </p:blipFill>
        <p:spPr>
          <a:xfrm>
            <a:off x="365760" y="1145160"/>
            <a:ext cx="11441880" cy="1692360"/>
          </a:xfrm>
          <a:prstGeom prst="rect">
            <a:avLst/>
          </a:prstGeom>
          <a:ln w="0">
            <a:noFill/>
          </a:ln>
        </p:spPr>
      </p:pic>
      <p:sp>
        <p:nvSpPr>
          <p:cNvPr id="914" name="TextBox 4"/>
          <p:cNvSpPr/>
          <p:nvPr/>
        </p:nvSpPr>
        <p:spPr>
          <a:xfrm>
            <a:off x="365760" y="287280"/>
            <a:ext cx="4192920" cy="6390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3600" spc="-1" strike="noStrike" u="sng">
                <a:solidFill>
                  <a:srgbClr val="00b050"/>
                </a:solidFill>
                <a:uFillTx/>
                <a:latin typeface="Calibri"/>
              </a:rPr>
              <a:t>Dimension</a:t>
            </a:r>
            <a:endParaRPr b="0" lang="en-GB" sz="3600" spc="-1" strike="noStrike">
              <a:latin typeface="Arial"/>
            </a:endParaRPr>
          </a:p>
        </p:txBody>
      </p:sp>
      <p:pic>
        <p:nvPicPr>
          <p:cNvPr id="915" name="Picture 6" descr=""/>
          <p:cNvPicPr/>
          <p:nvPr/>
        </p:nvPicPr>
        <p:blipFill>
          <a:blip r:embed="rId2"/>
          <a:stretch/>
        </p:blipFill>
        <p:spPr>
          <a:xfrm>
            <a:off x="365760" y="3157560"/>
            <a:ext cx="7432560" cy="2705400"/>
          </a:xfrm>
          <a:prstGeom prst="rect">
            <a:avLst/>
          </a:prstGeom>
          <a:ln w="0">
            <a:noFill/>
          </a:ln>
        </p:spPr>
      </p:pic>
      <p:sp>
        <p:nvSpPr>
          <p:cNvPr id="916" name="Straight Connector 7"/>
          <p:cNvSpPr/>
          <p:nvPr/>
        </p:nvSpPr>
        <p:spPr>
          <a:xfrm>
            <a:off x="588960" y="3797280"/>
            <a:ext cx="6033600" cy="29880"/>
          </a:xfrm>
          <a:prstGeom prst="line">
            <a:avLst/>
          </a:prstGeom>
          <a:ln>
            <a:solidFill>
              <a:srgbClr val="000000"/>
            </a:solidFill>
            <a:round/>
          </a:ln>
        </p:spPr>
        <p:style>
          <a:lnRef idx="1">
            <a:schemeClr val="dk1"/>
          </a:lnRef>
          <a:fillRef idx="0">
            <a:schemeClr val="dk1"/>
          </a:fillRef>
          <a:effectRef idx="0">
            <a:schemeClr val="dk1"/>
          </a:effectRef>
          <a:fontRef idx="minor"/>
        </p:style>
      </p:sp>
    </p:spTree>
  </p:cSld>
  <mc:AlternateContent>
    <mc:Choice Requires="p14">
      <p:transition spd="slow" p14:dur="2000"/>
    </mc:Choice>
    <mc:Fallback>
      <p:transition spd="slow"/>
    </mc:Fallback>
  </mc:AlternateContent>
</p:sld>
</file>

<file path=ppt/slides/slide16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17" name="PlaceHolder 1"/>
          <p:cNvSpPr>
            <a:spLocks noGrp="1"/>
          </p:cNvSpPr>
          <p:nvPr>
            <p:ph type="ftr"/>
          </p:nvPr>
        </p:nvSpPr>
        <p:spPr>
          <a:xfrm>
            <a:off x="3686040" y="6459840"/>
            <a:ext cx="4822560" cy="364680"/>
          </a:xfrm>
          <a:prstGeom prst="rect">
            <a:avLst/>
          </a:prstGeom>
          <a:noFill/>
          <a:ln w="0">
            <a:noFill/>
          </a:ln>
        </p:spPr>
        <p:txBody>
          <a:bodyPr anchor="ctr">
            <a:noAutofit/>
          </a:bodyPr>
          <a:p>
            <a:endParaRPr b="0" lang="en-GB" sz="2400" spc="-1" strike="noStrike">
              <a:latin typeface="Times New Roman"/>
            </a:endParaRPr>
          </a:p>
        </p:txBody>
      </p:sp>
      <p:sp>
        <p:nvSpPr>
          <p:cNvPr id="918" name="PlaceHolder 2"/>
          <p:cNvSpPr>
            <a:spLocks noGrp="1"/>
          </p:cNvSpPr>
          <p:nvPr>
            <p:ph type="sldNum"/>
          </p:nvPr>
        </p:nvSpPr>
        <p:spPr>
          <a:xfrm>
            <a:off x="9900360" y="6459840"/>
            <a:ext cx="1311840" cy="364680"/>
          </a:xfrm>
          <a:prstGeom prst="rect">
            <a:avLst/>
          </a:prstGeom>
          <a:noFill/>
          <a:ln w="0">
            <a:noFill/>
          </a:ln>
        </p:spPr>
        <p:txBody>
          <a:bodyPr anchor="ctr">
            <a:noAutofit/>
          </a:bodyPr>
          <a:p>
            <a:pPr algn="r">
              <a:lnSpc>
                <a:spcPct val="100000"/>
              </a:lnSpc>
            </a:pPr>
            <a:fld id="{986ED855-2083-4224-B5E6-7B4718E9F695}" type="slidenum">
              <a:rPr b="0" lang="en-AU" sz="1050" spc="-1" strike="noStrike">
                <a:solidFill>
                  <a:srgbClr val="ffffff"/>
                </a:solidFill>
                <a:latin typeface="Calibri"/>
              </a:rPr>
              <a:t>&lt;number&gt;</a:t>
            </a:fld>
            <a:endParaRPr b="0" lang="en-GB" sz="1050" spc="-1" strike="noStrike">
              <a:latin typeface="Times New Roman"/>
            </a:endParaRPr>
          </a:p>
        </p:txBody>
      </p:sp>
      <p:pic>
        <p:nvPicPr>
          <p:cNvPr id="919" name="Picture 4" descr=""/>
          <p:cNvPicPr/>
          <p:nvPr/>
        </p:nvPicPr>
        <p:blipFill>
          <a:blip r:embed="rId1"/>
          <a:stretch/>
        </p:blipFill>
        <p:spPr>
          <a:xfrm>
            <a:off x="394560" y="465840"/>
            <a:ext cx="10817640" cy="2066040"/>
          </a:xfrm>
          <a:prstGeom prst="rect">
            <a:avLst/>
          </a:prstGeom>
          <a:ln w="0">
            <a:noFill/>
          </a:ln>
        </p:spPr>
      </p:pic>
    </p:spTree>
  </p:cSld>
  <mc:AlternateContent>
    <mc:Choice Requires="p14">
      <p:transition spd="slow" p14:dur="2000"/>
    </mc:Choice>
    <mc:Fallback>
      <p:transition spd="slow"/>
    </mc:Fallback>
  </mc:AlternateContent>
</p:sld>
</file>

<file path=ppt/slides/slide16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20" name="PlaceHolder 1"/>
          <p:cNvSpPr>
            <a:spLocks noGrp="1"/>
          </p:cNvSpPr>
          <p:nvPr>
            <p:ph type="ftr"/>
          </p:nvPr>
        </p:nvSpPr>
        <p:spPr>
          <a:xfrm>
            <a:off x="3686040" y="6459840"/>
            <a:ext cx="4822560" cy="364680"/>
          </a:xfrm>
          <a:prstGeom prst="rect">
            <a:avLst/>
          </a:prstGeom>
          <a:noFill/>
          <a:ln w="0">
            <a:noFill/>
          </a:ln>
        </p:spPr>
        <p:txBody>
          <a:bodyPr anchor="ctr">
            <a:noAutofit/>
          </a:bodyPr>
          <a:p>
            <a:endParaRPr b="0" lang="en-GB" sz="2400" spc="-1" strike="noStrike">
              <a:latin typeface="Times New Roman"/>
            </a:endParaRPr>
          </a:p>
        </p:txBody>
      </p:sp>
      <p:sp>
        <p:nvSpPr>
          <p:cNvPr id="921" name="PlaceHolder 2"/>
          <p:cNvSpPr>
            <a:spLocks noGrp="1"/>
          </p:cNvSpPr>
          <p:nvPr>
            <p:ph type="sldNum"/>
          </p:nvPr>
        </p:nvSpPr>
        <p:spPr>
          <a:xfrm>
            <a:off x="9900360" y="6459840"/>
            <a:ext cx="1311840" cy="364680"/>
          </a:xfrm>
          <a:prstGeom prst="rect">
            <a:avLst/>
          </a:prstGeom>
          <a:noFill/>
          <a:ln w="0">
            <a:noFill/>
          </a:ln>
        </p:spPr>
        <p:txBody>
          <a:bodyPr anchor="ctr">
            <a:noAutofit/>
          </a:bodyPr>
          <a:p>
            <a:pPr algn="r">
              <a:lnSpc>
                <a:spcPct val="100000"/>
              </a:lnSpc>
            </a:pPr>
            <a:fld id="{6C1808E7-B2F0-4649-9FA6-2B521E83A4AD}" type="slidenum">
              <a:rPr b="0" lang="en-AU" sz="1050" spc="-1" strike="noStrike">
                <a:solidFill>
                  <a:srgbClr val="ffffff"/>
                </a:solidFill>
                <a:latin typeface="Calibri"/>
              </a:rPr>
              <a:t>&lt;number&gt;</a:t>
            </a:fld>
            <a:endParaRPr b="0" lang="en-GB" sz="1050" spc="-1" strike="noStrike">
              <a:latin typeface="Times New Roman"/>
            </a:endParaRPr>
          </a:p>
        </p:txBody>
      </p:sp>
      <p:pic>
        <p:nvPicPr>
          <p:cNvPr id="922" name="Picture 3" descr=""/>
          <p:cNvPicPr/>
          <p:nvPr/>
        </p:nvPicPr>
        <p:blipFill>
          <a:blip r:embed="rId1"/>
          <a:stretch/>
        </p:blipFill>
        <p:spPr>
          <a:xfrm>
            <a:off x="-95760" y="83520"/>
            <a:ext cx="11595600" cy="1722240"/>
          </a:xfrm>
          <a:prstGeom prst="rect">
            <a:avLst/>
          </a:prstGeom>
          <a:ln w="0">
            <a:noFill/>
          </a:ln>
        </p:spPr>
      </p:pic>
    </p:spTree>
  </p:cSld>
  <mc:AlternateContent>
    <mc:Choice Requires="p14">
      <p:transition spd="slow" p14:dur="2000"/>
    </mc:Choice>
    <mc:Fallback>
      <p:transition spd="slow"/>
    </mc:Fallback>
  </mc:AlternateContent>
</p:sld>
</file>

<file path=ppt/slides/slide16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23" name="PlaceHolder 1"/>
          <p:cNvSpPr>
            <a:spLocks noGrp="1"/>
          </p:cNvSpPr>
          <p:nvPr>
            <p:ph type="ftr"/>
          </p:nvPr>
        </p:nvSpPr>
        <p:spPr>
          <a:xfrm>
            <a:off x="3686040" y="6459840"/>
            <a:ext cx="4822560" cy="364680"/>
          </a:xfrm>
          <a:prstGeom prst="rect">
            <a:avLst/>
          </a:prstGeom>
          <a:noFill/>
          <a:ln w="0">
            <a:noFill/>
          </a:ln>
        </p:spPr>
        <p:txBody>
          <a:bodyPr anchor="ctr">
            <a:noAutofit/>
          </a:bodyPr>
          <a:p>
            <a:endParaRPr b="0" lang="en-GB" sz="2400" spc="-1" strike="noStrike">
              <a:latin typeface="Times New Roman"/>
            </a:endParaRPr>
          </a:p>
        </p:txBody>
      </p:sp>
      <p:sp>
        <p:nvSpPr>
          <p:cNvPr id="924" name="PlaceHolder 2"/>
          <p:cNvSpPr>
            <a:spLocks noGrp="1"/>
          </p:cNvSpPr>
          <p:nvPr>
            <p:ph type="sldNum"/>
          </p:nvPr>
        </p:nvSpPr>
        <p:spPr>
          <a:xfrm>
            <a:off x="9900360" y="6459840"/>
            <a:ext cx="1311840" cy="364680"/>
          </a:xfrm>
          <a:prstGeom prst="rect">
            <a:avLst/>
          </a:prstGeom>
          <a:noFill/>
          <a:ln w="0">
            <a:noFill/>
          </a:ln>
        </p:spPr>
        <p:txBody>
          <a:bodyPr anchor="ctr">
            <a:noAutofit/>
          </a:bodyPr>
          <a:p>
            <a:pPr algn="r">
              <a:lnSpc>
                <a:spcPct val="100000"/>
              </a:lnSpc>
            </a:pPr>
            <a:fld id="{09325777-4FD6-4B7A-BD89-D5013F6F2CC8}" type="slidenum">
              <a:rPr b="0" lang="en-AU" sz="1050" spc="-1" strike="noStrike">
                <a:solidFill>
                  <a:srgbClr val="ffffff"/>
                </a:solidFill>
                <a:latin typeface="Calibri"/>
              </a:rPr>
              <a:t>&lt;number&gt;</a:t>
            </a:fld>
            <a:endParaRPr b="0" lang="en-GB" sz="1050" spc="-1" strike="noStrike">
              <a:latin typeface="Times New Roman"/>
            </a:endParaRPr>
          </a:p>
        </p:txBody>
      </p:sp>
      <p:pic>
        <p:nvPicPr>
          <p:cNvPr id="925" name="Picture 3" descr=""/>
          <p:cNvPicPr/>
          <p:nvPr/>
        </p:nvPicPr>
        <p:blipFill>
          <a:blip r:embed="rId1"/>
          <a:stretch/>
        </p:blipFill>
        <p:spPr>
          <a:xfrm>
            <a:off x="0" y="0"/>
            <a:ext cx="9300240" cy="770040"/>
          </a:xfrm>
          <a:prstGeom prst="rect">
            <a:avLst/>
          </a:prstGeom>
          <a:ln w="0">
            <a:noFill/>
          </a:ln>
        </p:spPr>
      </p:pic>
      <p:pic>
        <p:nvPicPr>
          <p:cNvPr id="926" name="Picture 5" descr=""/>
          <p:cNvPicPr/>
          <p:nvPr/>
        </p:nvPicPr>
        <p:blipFill>
          <a:blip r:embed="rId2"/>
          <a:stretch/>
        </p:blipFill>
        <p:spPr>
          <a:xfrm>
            <a:off x="187920" y="960120"/>
            <a:ext cx="7427520" cy="4518360"/>
          </a:xfrm>
          <a:prstGeom prst="rect">
            <a:avLst/>
          </a:prstGeom>
          <a:ln w="0">
            <a:noFill/>
          </a:ln>
        </p:spPr>
      </p:pic>
      <p:pic>
        <p:nvPicPr>
          <p:cNvPr id="927" name="Picture 6" descr=""/>
          <p:cNvPicPr/>
          <p:nvPr/>
        </p:nvPicPr>
        <p:blipFill>
          <a:blip r:embed="rId3"/>
          <a:stretch/>
        </p:blipFill>
        <p:spPr>
          <a:xfrm>
            <a:off x="423000" y="5668200"/>
            <a:ext cx="8717760" cy="412200"/>
          </a:xfrm>
          <a:prstGeom prst="rect">
            <a:avLst/>
          </a:prstGeom>
          <a:ln w="0">
            <a:noFill/>
          </a:ln>
        </p:spPr>
      </p:pic>
      <p:sp>
        <p:nvSpPr>
          <p:cNvPr id="928" name="Straight Connector 8"/>
          <p:cNvSpPr/>
          <p:nvPr/>
        </p:nvSpPr>
        <p:spPr>
          <a:xfrm>
            <a:off x="279000" y="740160"/>
            <a:ext cx="9204480" cy="360"/>
          </a:xfrm>
          <a:prstGeom prst="line">
            <a:avLst/>
          </a:prstGeom>
          <a:ln>
            <a:solidFill>
              <a:srgbClr val="000000"/>
            </a:solidFill>
            <a:round/>
          </a:ln>
        </p:spPr>
        <p:style>
          <a:lnRef idx="1">
            <a:schemeClr val="dk1"/>
          </a:lnRef>
          <a:fillRef idx="0">
            <a:schemeClr val="dk1"/>
          </a:fillRef>
          <a:effectRef idx="0">
            <a:schemeClr val="dk1"/>
          </a:effectRef>
          <a:fontRef idx="minor"/>
        </p:style>
      </p:sp>
    </p:spTree>
  </p:cSld>
  <mc:AlternateContent>
    <mc:Choice Requires="p14">
      <p:transition spd="slow" p14:dur="2000"/>
    </mc:Choice>
    <mc:Fallback>
      <p:transition spd="slow"/>
    </mc:Fallback>
  </mc:AlternateContent>
</p:sld>
</file>

<file path=ppt/slides/slide16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29" name="PlaceHolder 1"/>
          <p:cNvSpPr>
            <a:spLocks noGrp="1"/>
          </p:cNvSpPr>
          <p:nvPr>
            <p:ph type="ftr"/>
          </p:nvPr>
        </p:nvSpPr>
        <p:spPr>
          <a:xfrm>
            <a:off x="3686040" y="6459840"/>
            <a:ext cx="4822560" cy="364680"/>
          </a:xfrm>
          <a:prstGeom prst="rect">
            <a:avLst/>
          </a:prstGeom>
          <a:noFill/>
          <a:ln w="0">
            <a:noFill/>
          </a:ln>
        </p:spPr>
        <p:txBody>
          <a:bodyPr anchor="ctr">
            <a:noAutofit/>
          </a:bodyPr>
          <a:p>
            <a:endParaRPr b="0" lang="en-GB" sz="2400" spc="-1" strike="noStrike">
              <a:latin typeface="Times New Roman"/>
            </a:endParaRPr>
          </a:p>
        </p:txBody>
      </p:sp>
      <p:sp>
        <p:nvSpPr>
          <p:cNvPr id="930" name="PlaceHolder 2"/>
          <p:cNvSpPr>
            <a:spLocks noGrp="1"/>
          </p:cNvSpPr>
          <p:nvPr>
            <p:ph type="sldNum"/>
          </p:nvPr>
        </p:nvSpPr>
        <p:spPr>
          <a:xfrm>
            <a:off x="9900360" y="6459840"/>
            <a:ext cx="1311840" cy="364680"/>
          </a:xfrm>
          <a:prstGeom prst="rect">
            <a:avLst/>
          </a:prstGeom>
          <a:noFill/>
          <a:ln w="0">
            <a:noFill/>
          </a:ln>
        </p:spPr>
        <p:txBody>
          <a:bodyPr anchor="ctr">
            <a:noAutofit/>
          </a:bodyPr>
          <a:p>
            <a:pPr algn="r">
              <a:lnSpc>
                <a:spcPct val="100000"/>
              </a:lnSpc>
            </a:pPr>
            <a:fld id="{34C084F6-F1E9-423A-88E6-7E1D91CCDEFA}" type="slidenum">
              <a:rPr b="0" lang="en-AU" sz="1050" spc="-1" strike="noStrike">
                <a:solidFill>
                  <a:srgbClr val="ffffff"/>
                </a:solidFill>
                <a:latin typeface="Calibri"/>
              </a:rPr>
              <a:t>&lt;number&gt;</a:t>
            </a:fld>
            <a:endParaRPr b="0" lang="en-GB" sz="1050" spc="-1" strike="noStrike">
              <a:latin typeface="Times New Roman"/>
            </a:endParaRPr>
          </a:p>
        </p:txBody>
      </p:sp>
      <p:pic>
        <p:nvPicPr>
          <p:cNvPr id="931" name="Picture 3" descr=""/>
          <p:cNvPicPr/>
          <p:nvPr/>
        </p:nvPicPr>
        <p:blipFill>
          <a:blip r:embed="rId1"/>
          <a:stretch/>
        </p:blipFill>
        <p:spPr>
          <a:xfrm>
            <a:off x="488880" y="274320"/>
            <a:ext cx="8612640" cy="2312640"/>
          </a:xfrm>
          <a:prstGeom prst="rect">
            <a:avLst/>
          </a:prstGeom>
          <a:ln w="0">
            <a:noFill/>
          </a:ln>
        </p:spPr>
      </p:pic>
      <p:pic>
        <p:nvPicPr>
          <p:cNvPr id="932" name="Picture 4" descr=""/>
          <p:cNvPicPr/>
          <p:nvPr/>
        </p:nvPicPr>
        <p:blipFill>
          <a:blip r:embed="rId2"/>
          <a:stretch/>
        </p:blipFill>
        <p:spPr>
          <a:xfrm>
            <a:off x="312840" y="3038760"/>
            <a:ext cx="7124400" cy="3209400"/>
          </a:xfrm>
          <a:prstGeom prst="rect">
            <a:avLst/>
          </a:prstGeom>
          <a:ln w="0">
            <a:noFill/>
          </a:ln>
        </p:spPr>
      </p:pic>
      <p:sp>
        <p:nvSpPr>
          <p:cNvPr id="933" name="Straight Connector 5"/>
          <p:cNvSpPr/>
          <p:nvPr/>
        </p:nvSpPr>
        <p:spPr>
          <a:xfrm>
            <a:off x="148320" y="2895480"/>
            <a:ext cx="9204480" cy="4320"/>
          </a:xfrm>
          <a:prstGeom prst="line">
            <a:avLst/>
          </a:prstGeom>
          <a:ln>
            <a:solidFill>
              <a:srgbClr val="000000"/>
            </a:solidFill>
            <a:round/>
          </a:ln>
        </p:spPr>
        <p:style>
          <a:lnRef idx="1">
            <a:schemeClr val="dk1"/>
          </a:lnRef>
          <a:fillRef idx="0">
            <a:schemeClr val="dk1"/>
          </a:fillRef>
          <a:effectRef idx="0">
            <a:schemeClr val="dk1"/>
          </a:effectRef>
          <a:fontRef idx="minor"/>
        </p:style>
      </p:sp>
    </p:spTree>
  </p:cSld>
  <mc:AlternateContent>
    <mc:Choice Requires="p14">
      <p:transition spd="slow" p14:dur="2000"/>
    </mc:Choice>
    <mc:Fallback>
      <p:transition spd="slow"/>
    </mc:Fallback>
  </mc:AlternateContent>
</p:sld>
</file>

<file path=ppt/slides/slide16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34" name="PlaceHolder 1"/>
          <p:cNvSpPr>
            <a:spLocks noGrp="1"/>
          </p:cNvSpPr>
          <p:nvPr>
            <p:ph type="ftr"/>
          </p:nvPr>
        </p:nvSpPr>
        <p:spPr>
          <a:xfrm>
            <a:off x="3686040" y="6459840"/>
            <a:ext cx="4822560" cy="364680"/>
          </a:xfrm>
          <a:prstGeom prst="rect">
            <a:avLst/>
          </a:prstGeom>
          <a:noFill/>
          <a:ln w="0">
            <a:noFill/>
          </a:ln>
        </p:spPr>
        <p:txBody>
          <a:bodyPr anchor="ctr">
            <a:noAutofit/>
          </a:bodyPr>
          <a:p>
            <a:endParaRPr b="0" lang="en-GB" sz="2400" spc="-1" strike="noStrike">
              <a:latin typeface="Times New Roman"/>
            </a:endParaRPr>
          </a:p>
        </p:txBody>
      </p:sp>
      <p:sp>
        <p:nvSpPr>
          <p:cNvPr id="935" name="PlaceHolder 2"/>
          <p:cNvSpPr>
            <a:spLocks noGrp="1"/>
          </p:cNvSpPr>
          <p:nvPr>
            <p:ph type="sldNum"/>
          </p:nvPr>
        </p:nvSpPr>
        <p:spPr>
          <a:xfrm>
            <a:off x="9900360" y="6459840"/>
            <a:ext cx="1311840" cy="364680"/>
          </a:xfrm>
          <a:prstGeom prst="rect">
            <a:avLst/>
          </a:prstGeom>
          <a:noFill/>
          <a:ln w="0">
            <a:noFill/>
          </a:ln>
        </p:spPr>
        <p:txBody>
          <a:bodyPr anchor="ctr">
            <a:noAutofit/>
          </a:bodyPr>
          <a:p>
            <a:pPr algn="r">
              <a:lnSpc>
                <a:spcPct val="100000"/>
              </a:lnSpc>
            </a:pPr>
            <a:fld id="{8FD71AE0-BF54-4BE2-8B11-E15C9980E2F8}" type="slidenum">
              <a:rPr b="0" lang="en-AU" sz="1050" spc="-1" strike="noStrike">
                <a:solidFill>
                  <a:srgbClr val="ffffff"/>
                </a:solidFill>
                <a:latin typeface="Calibri"/>
              </a:rPr>
              <a:t>&lt;number&gt;</a:t>
            </a:fld>
            <a:endParaRPr b="0" lang="en-GB" sz="1050" spc="-1" strike="noStrike">
              <a:latin typeface="Times New Roman"/>
            </a:endParaRPr>
          </a:p>
        </p:txBody>
      </p:sp>
      <p:pic>
        <p:nvPicPr>
          <p:cNvPr id="936" name="Picture 3" descr=""/>
          <p:cNvPicPr/>
          <p:nvPr/>
        </p:nvPicPr>
        <p:blipFill>
          <a:blip r:embed="rId1"/>
          <a:stretch/>
        </p:blipFill>
        <p:spPr>
          <a:xfrm>
            <a:off x="259200" y="248040"/>
            <a:ext cx="11676240" cy="2494800"/>
          </a:xfrm>
          <a:prstGeom prst="rect">
            <a:avLst/>
          </a:prstGeom>
          <a:ln w="0">
            <a:noFill/>
          </a:ln>
        </p:spPr>
      </p:pic>
      <p:pic>
        <p:nvPicPr>
          <p:cNvPr id="937" name="Picture 4" descr=""/>
          <p:cNvPicPr/>
          <p:nvPr/>
        </p:nvPicPr>
        <p:blipFill>
          <a:blip r:embed="rId2"/>
          <a:stretch/>
        </p:blipFill>
        <p:spPr>
          <a:xfrm>
            <a:off x="259200" y="2866680"/>
            <a:ext cx="3549240" cy="1734480"/>
          </a:xfrm>
          <a:prstGeom prst="rect">
            <a:avLst/>
          </a:prstGeom>
          <a:ln w="0">
            <a:noFill/>
          </a:ln>
        </p:spPr>
      </p:pic>
    </p:spTree>
  </p:cSld>
  <mc:AlternateContent>
    <mc:Choice Requires="p14">
      <p:transition spd="slow" p14:dur="2000"/>
    </mc:Choice>
    <mc:Fallback>
      <p:transition spd="slow"/>
    </mc:Fallback>
  </mc:AlternateContent>
</p:sld>
</file>

<file path=ppt/slides/slide16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38" name="PlaceHolder 1"/>
          <p:cNvSpPr>
            <a:spLocks noGrp="1"/>
          </p:cNvSpPr>
          <p:nvPr>
            <p:ph type="ftr"/>
          </p:nvPr>
        </p:nvSpPr>
        <p:spPr>
          <a:xfrm>
            <a:off x="3686040" y="6459840"/>
            <a:ext cx="4822560" cy="364680"/>
          </a:xfrm>
          <a:prstGeom prst="rect">
            <a:avLst/>
          </a:prstGeom>
          <a:noFill/>
          <a:ln w="0">
            <a:noFill/>
          </a:ln>
        </p:spPr>
        <p:txBody>
          <a:bodyPr anchor="ctr">
            <a:noAutofit/>
          </a:bodyPr>
          <a:p>
            <a:endParaRPr b="0" lang="en-GB" sz="2400" spc="-1" strike="noStrike">
              <a:latin typeface="Times New Roman"/>
            </a:endParaRPr>
          </a:p>
        </p:txBody>
      </p:sp>
      <p:sp>
        <p:nvSpPr>
          <p:cNvPr id="939" name="PlaceHolder 2"/>
          <p:cNvSpPr>
            <a:spLocks noGrp="1"/>
          </p:cNvSpPr>
          <p:nvPr>
            <p:ph type="sldNum"/>
          </p:nvPr>
        </p:nvSpPr>
        <p:spPr>
          <a:xfrm>
            <a:off x="9900360" y="6459840"/>
            <a:ext cx="1311840" cy="364680"/>
          </a:xfrm>
          <a:prstGeom prst="rect">
            <a:avLst/>
          </a:prstGeom>
          <a:noFill/>
          <a:ln w="0">
            <a:noFill/>
          </a:ln>
        </p:spPr>
        <p:txBody>
          <a:bodyPr anchor="ctr">
            <a:noAutofit/>
          </a:bodyPr>
          <a:p>
            <a:pPr algn="r">
              <a:lnSpc>
                <a:spcPct val="100000"/>
              </a:lnSpc>
            </a:pPr>
            <a:fld id="{DCB97C8B-A458-4460-A651-921A9522D4FB}" type="slidenum">
              <a:rPr b="0" lang="en-AU" sz="1050" spc="-1" strike="noStrike">
                <a:solidFill>
                  <a:srgbClr val="ffffff"/>
                </a:solidFill>
                <a:latin typeface="Calibri"/>
              </a:rPr>
              <a:t>&lt;number&gt;</a:t>
            </a:fld>
            <a:endParaRPr b="0" lang="en-GB" sz="1050" spc="-1" strike="noStrike">
              <a:latin typeface="Times New Roman"/>
            </a:endParaRPr>
          </a:p>
        </p:txBody>
      </p:sp>
      <p:pic>
        <p:nvPicPr>
          <p:cNvPr id="940" name="Picture 3" descr=""/>
          <p:cNvPicPr/>
          <p:nvPr/>
        </p:nvPicPr>
        <p:blipFill>
          <a:blip r:embed="rId1"/>
          <a:stretch/>
        </p:blipFill>
        <p:spPr>
          <a:xfrm>
            <a:off x="254520" y="1156680"/>
            <a:ext cx="8742240" cy="2288160"/>
          </a:xfrm>
          <a:prstGeom prst="rect">
            <a:avLst/>
          </a:prstGeom>
          <a:ln w="0">
            <a:noFill/>
          </a:ln>
        </p:spPr>
      </p:pic>
      <p:pic>
        <p:nvPicPr>
          <p:cNvPr id="941" name="Picture 4" descr=""/>
          <p:cNvPicPr/>
          <p:nvPr/>
        </p:nvPicPr>
        <p:blipFill>
          <a:blip r:embed="rId2"/>
          <a:stretch/>
        </p:blipFill>
        <p:spPr>
          <a:xfrm>
            <a:off x="254520" y="136080"/>
            <a:ext cx="10957680" cy="880200"/>
          </a:xfrm>
          <a:prstGeom prst="rect">
            <a:avLst/>
          </a:prstGeom>
          <a:ln w="0">
            <a:noFill/>
          </a:ln>
        </p:spPr>
      </p:pic>
      <p:pic>
        <p:nvPicPr>
          <p:cNvPr id="942" name="Picture 6" descr=""/>
          <p:cNvPicPr/>
          <p:nvPr/>
        </p:nvPicPr>
        <p:blipFill>
          <a:blip r:embed="rId3"/>
          <a:stretch/>
        </p:blipFill>
        <p:spPr>
          <a:xfrm>
            <a:off x="113760" y="3637800"/>
            <a:ext cx="11745000" cy="2436120"/>
          </a:xfrm>
          <a:prstGeom prst="rect">
            <a:avLst/>
          </a:prstGeom>
          <a:ln w="0">
            <a:noFill/>
          </a:ln>
        </p:spPr>
      </p:pic>
    </p:spTree>
  </p:cSld>
  <mc:AlternateContent>
    <mc:Choice Requires="p14">
      <p:transition spd="slow" p14:dur="2000"/>
    </mc:Choice>
    <mc:Fallback>
      <p:transition spd="slow"/>
    </mc:Fallback>
  </mc:AlternateContent>
</p:sld>
</file>

<file path=ppt/slides/slide16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43" name="PlaceHolder 1"/>
          <p:cNvSpPr>
            <a:spLocks noGrp="1"/>
          </p:cNvSpPr>
          <p:nvPr>
            <p:ph type="ftr"/>
          </p:nvPr>
        </p:nvSpPr>
        <p:spPr>
          <a:xfrm>
            <a:off x="3686040" y="6459840"/>
            <a:ext cx="4822560" cy="364680"/>
          </a:xfrm>
          <a:prstGeom prst="rect">
            <a:avLst/>
          </a:prstGeom>
          <a:noFill/>
          <a:ln w="0">
            <a:noFill/>
          </a:ln>
        </p:spPr>
        <p:txBody>
          <a:bodyPr anchor="ctr">
            <a:noAutofit/>
          </a:bodyPr>
          <a:p>
            <a:endParaRPr b="0" lang="en-GB" sz="2400" spc="-1" strike="noStrike">
              <a:latin typeface="Times New Roman"/>
            </a:endParaRPr>
          </a:p>
        </p:txBody>
      </p:sp>
      <p:sp>
        <p:nvSpPr>
          <p:cNvPr id="944" name="PlaceHolder 2"/>
          <p:cNvSpPr>
            <a:spLocks noGrp="1"/>
          </p:cNvSpPr>
          <p:nvPr>
            <p:ph type="sldNum"/>
          </p:nvPr>
        </p:nvSpPr>
        <p:spPr>
          <a:xfrm>
            <a:off x="9900360" y="6459840"/>
            <a:ext cx="1311840" cy="364680"/>
          </a:xfrm>
          <a:prstGeom prst="rect">
            <a:avLst/>
          </a:prstGeom>
          <a:noFill/>
          <a:ln w="0">
            <a:noFill/>
          </a:ln>
        </p:spPr>
        <p:txBody>
          <a:bodyPr anchor="ctr">
            <a:noAutofit/>
          </a:bodyPr>
          <a:p>
            <a:pPr algn="r">
              <a:lnSpc>
                <a:spcPct val="100000"/>
              </a:lnSpc>
            </a:pPr>
            <a:fld id="{3D3145D1-B971-4A33-8886-8822D3529210}" type="slidenum">
              <a:rPr b="0" lang="en-AU" sz="1050" spc="-1" strike="noStrike">
                <a:solidFill>
                  <a:srgbClr val="ffffff"/>
                </a:solidFill>
                <a:latin typeface="Calibri"/>
              </a:rPr>
              <a:t>&lt;number&gt;</a:t>
            </a:fld>
            <a:endParaRPr b="0" lang="en-GB" sz="1050" spc="-1" strike="noStrike">
              <a:latin typeface="Times New Roman"/>
            </a:endParaRPr>
          </a:p>
        </p:txBody>
      </p:sp>
      <p:pic>
        <p:nvPicPr>
          <p:cNvPr id="945" name="Picture 3" descr=""/>
          <p:cNvPicPr/>
          <p:nvPr/>
        </p:nvPicPr>
        <p:blipFill>
          <a:blip r:embed="rId1"/>
          <a:stretch/>
        </p:blipFill>
        <p:spPr>
          <a:xfrm>
            <a:off x="245160" y="222120"/>
            <a:ext cx="11419200" cy="1214640"/>
          </a:xfrm>
          <a:prstGeom prst="rect">
            <a:avLst/>
          </a:prstGeom>
          <a:ln w="0">
            <a:noFill/>
          </a:ln>
        </p:spPr>
      </p:pic>
      <p:pic>
        <p:nvPicPr>
          <p:cNvPr id="946" name="Picture 4" descr=""/>
          <p:cNvPicPr/>
          <p:nvPr/>
        </p:nvPicPr>
        <p:blipFill>
          <a:blip r:embed="rId2"/>
          <a:stretch/>
        </p:blipFill>
        <p:spPr>
          <a:xfrm>
            <a:off x="319320" y="2549520"/>
            <a:ext cx="11345040" cy="2797200"/>
          </a:xfrm>
          <a:prstGeom prst="rect">
            <a:avLst/>
          </a:prstGeom>
          <a:ln w="0">
            <a:noFill/>
          </a:ln>
        </p:spPr>
      </p:pic>
      <p:sp>
        <p:nvSpPr>
          <p:cNvPr id="947" name="TextBox 6"/>
          <p:cNvSpPr/>
          <p:nvPr/>
        </p:nvSpPr>
        <p:spPr>
          <a:xfrm>
            <a:off x="245160" y="1855080"/>
            <a:ext cx="1922760" cy="5169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1" lang="en-US" sz="2800" spc="-1" strike="noStrike" u="sng">
                <a:solidFill>
                  <a:srgbClr val="00b050"/>
                </a:solidFill>
                <a:uFillTx/>
                <a:latin typeface="Calibri"/>
              </a:rPr>
              <a:t>Problem</a:t>
            </a:r>
            <a:endParaRPr b="0" lang="en-GB" sz="2800" spc="-1" strike="noStrike">
              <a:latin typeface="Arial"/>
            </a:endParaRPr>
          </a:p>
        </p:txBody>
      </p:sp>
    </p:spTree>
  </p:cSld>
  <mc:AlternateContent>
    <mc:Choice Requires="p14">
      <p:transition spd="slow" p14:dur="2000"/>
    </mc:Choice>
    <mc:Fallback>
      <p:transition spd="slow"/>
    </mc:Fallback>
  </mc:AlternateContent>
</p:sld>
</file>

<file path=ppt/slides/slide16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48" name="PlaceHolder 1"/>
          <p:cNvSpPr>
            <a:spLocks noGrp="1"/>
          </p:cNvSpPr>
          <p:nvPr>
            <p:ph type="ftr"/>
          </p:nvPr>
        </p:nvSpPr>
        <p:spPr>
          <a:xfrm>
            <a:off x="3686040" y="6459840"/>
            <a:ext cx="4822560" cy="364680"/>
          </a:xfrm>
          <a:prstGeom prst="rect">
            <a:avLst/>
          </a:prstGeom>
          <a:noFill/>
          <a:ln w="0">
            <a:noFill/>
          </a:ln>
        </p:spPr>
        <p:txBody>
          <a:bodyPr anchor="ctr">
            <a:noAutofit/>
          </a:bodyPr>
          <a:p>
            <a:endParaRPr b="0" lang="en-GB" sz="2400" spc="-1" strike="noStrike">
              <a:latin typeface="Times New Roman"/>
            </a:endParaRPr>
          </a:p>
        </p:txBody>
      </p:sp>
      <p:sp>
        <p:nvSpPr>
          <p:cNvPr id="949" name="PlaceHolder 2"/>
          <p:cNvSpPr>
            <a:spLocks noGrp="1"/>
          </p:cNvSpPr>
          <p:nvPr>
            <p:ph type="sldNum"/>
          </p:nvPr>
        </p:nvSpPr>
        <p:spPr>
          <a:xfrm>
            <a:off x="9900360" y="6459840"/>
            <a:ext cx="1311840" cy="364680"/>
          </a:xfrm>
          <a:prstGeom prst="rect">
            <a:avLst/>
          </a:prstGeom>
          <a:noFill/>
          <a:ln w="0">
            <a:noFill/>
          </a:ln>
        </p:spPr>
        <p:txBody>
          <a:bodyPr anchor="ctr">
            <a:noAutofit/>
          </a:bodyPr>
          <a:p>
            <a:pPr algn="r">
              <a:lnSpc>
                <a:spcPct val="100000"/>
              </a:lnSpc>
            </a:pPr>
            <a:fld id="{CC738841-E3AC-4B32-B0F7-8CC0D1B85272}" type="slidenum">
              <a:rPr b="0" lang="en-AU" sz="1050" spc="-1" strike="noStrike">
                <a:solidFill>
                  <a:srgbClr val="ffffff"/>
                </a:solidFill>
                <a:latin typeface="Calibri"/>
              </a:rPr>
              <a:t>&lt;number&gt;</a:t>
            </a:fld>
            <a:endParaRPr b="0" lang="en-GB" sz="1050" spc="-1" strike="noStrike">
              <a:latin typeface="Times New Roman"/>
            </a:endParaRPr>
          </a:p>
        </p:txBody>
      </p:sp>
      <p:pic>
        <p:nvPicPr>
          <p:cNvPr id="950" name="Picture 3" descr=""/>
          <p:cNvPicPr/>
          <p:nvPr/>
        </p:nvPicPr>
        <p:blipFill>
          <a:blip r:embed="rId1"/>
          <a:stretch/>
        </p:blipFill>
        <p:spPr>
          <a:xfrm>
            <a:off x="365040" y="326520"/>
            <a:ext cx="10372320" cy="3663720"/>
          </a:xfrm>
          <a:prstGeom prst="rect">
            <a:avLst/>
          </a:prstGeom>
          <a:ln w="0">
            <a:noFill/>
          </a:ln>
        </p:spPr>
      </p:pic>
      <p:sp>
        <p:nvSpPr>
          <p:cNvPr id="951" name="Straight Connector 5"/>
          <p:cNvSpPr/>
          <p:nvPr/>
        </p:nvSpPr>
        <p:spPr>
          <a:xfrm>
            <a:off x="0" y="4454280"/>
            <a:ext cx="12191760" cy="12960"/>
          </a:xfrm>
          <a:prstGeom prst="line">
            <a:avLst/>
          </a:prstGeom>
          <a:ln>
            <a:solidFill>
              <a:srgbClr val="000000"/>
            </a:solidFill>
            <a:round/>
          </a:ln>
        </p:spPr>
        <p:style>
          <a:lnRef idx="1">
            <a:schemeClr val="dk1"/>
          </a:lnRef>
          <a:fillRef idx="0">
            <a:schemeClr val="dk1"/>
          </a:fillRef>
          <a:effectRef idx="0">
            <a:schemeClr val="dk1"/>
          </a:effectRef>
          <a:fontRef idx="minor"/>
        </p:style>
      </p:sp>
    </p:spTree>
  </p:cSld>
  <mc:AlternateContent>
    <mc:Choice Requires="p14">
      <p:transition spd="slow" p14:dur="2000"/>
    </mc:Choice>
    <mc:Fallback>
      <p:transition spd="slow"/>
    </mc:Fallback>
  </mc:AlternateContent>
</p:sld>
</file>

<file path=ppt/slides/slide16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52" name="PlaceHolder 1"/>
          <p:cNvSpPr>
            <a:spLocks noGrp="1"/>
          </p:cNvSpPr>
          <p:nvPr>
            <p:ph type="ftr"/>
          </p:nvPr>
        </p:nvSpPr>
        <p:spPr>
          <a:xfrm>
            <a:off x="3686040" y="6459840"/>
            <a:ext cx="4822560" cy="364680"/>
          </a:xfrm>
          <a:prstGeom prst="rect">
            <a:avLst/>
          </a:prstGeom>
          <a:noFill/>
          <a:ln w="0">
            <a:noFill/>
          </a:ln>
        </p:spPr>
        <p:txBody>
          <a:bodyPr anchor="ctr">
            <a:noAutofit/>
          </a:bodyPr>
          <a:p>
            <a:endParaRPr b="0" lang="en-GB" sz="2400" spc="-1" strike="noStrike">
              <a:latin typeface="Times New Roman"/>
            </a:endParaRPr>
          </a:p>
        </p:txBody>
      </p:sp>
      <p:sp>
        <p:nvSpPr>
          <p:cNvPr id="953" name="PlaceHolder 2"/>
          <p:cNvSpPr>
            <a:spLocks noGrp="1"/>
          </p:cNvSpPr>
          <p:nvPr>
            <p:ph type="sldNum"/>
          </p:nvPr>
        </p:nvSpPr>
        <p:spPr>
          <a:xfrm>
            <a:off x="9900360" y="6459840"/>
            <a:ext cx="1311840" cy="364680"/>
          </a:xfrm>
          <a:prstGeom prst="rect">
            <a:avLst/>
          </a:prstGeom>
          <a:noFill/>
          <a:ln w="0">
            <a:noFill/>
          </a:ln>
        </p:spPr>
        <p:txBody>
          <a:bodyPr anchor="ctr">
            <a:noAutofit/>
          </a:bodyPr>
          <a:p>
            <a:pPr algn="r">
              <a:lnSpc>
                <a:spcPct val="100000"/>
              </a:lnSpc>
            </a:pPr>
            <a:fld id="{4C65C8FF-5F74-4CE4-A194-6D0F102BF881}" type="slidenum">
              <a:rPr b="0" lang="en-AU" sz="1050" spc="-1" strike="noStrike">
                <a:solidFill>
                  <a:srgbClr val="ffffff"/>
                </a:solidFill>
                <a:latin typeface="Calibri"/>
              </a:rPr>
              <a:t>&lt;number&gt;</a:t>
            </a:fld>
            <a:endParaRPr b="0" lang="en-GB" sz="1050" spc="-1" strike="noStrike">
              <a:latin typeface="Times New Roman"/>
            </a:endParaRPr>
          </a:p>
        </p:txBody>
      </p:sp>
      <p:pic>
        <p:nvPicPr>
          <p:cNvPr id="954" name="Picture 3" descr=""/>
          <p:cNvPicPr/>
          <p:nvPr/>
        </p:nvPicPr>
        <p:blipFill>
          <a:blip r:embed="rId1"/>
          <a:stretch/>
        </p:blipFill>
        <p:spPr>
          <a:xfrm>
            <a:off x="387000" y="405000"/>
            <a:ext cx="11199240" cy="1601280"/>
          </a:xfrm>
          <a:prstGeom prst="rect">
            <a:avLst/>
          </a:prstGeom>
          <a:ln w="0">
            <a:noFill/>
          </a:ln>
        </p:spPr>
      </p:pic>
      <p:pic>
        <p:nvPicPr>
          <p:cNvPr id="955" name="Picture 5" descr=""/>
          <p:cNvPicPr/>
          <p:nvPr/>
        </p:nvPicPr>
        <p:blipFill>
          <a:blip r:embed="rId2"/>
          <a:stretch/>
        </p:blipFill>
        <p:spPr>
          <a:xfrm>
            <a:off x="1610640" y="2411640"/>
            <a:ext cx="8469360" cy="462240"/>
          </a:xfrm>
          <a:prstGeom prst="rect">
            <a:avLst/>
          </a:prstGeom>
          <a:ln w="0">
            <a:noFill/>
          </a:ln>
        </p:spPr>
      </p:pic>
      <p:sp>
        <p:nvSpPr>
          <p:cNvPr id="956" name="TextBox 6"/>
          <p:cNvSpPr/>
          <p:nvPr/>
        </p:nvSpPr>
        <p:spPr>
          <a:xfrm>
            <a:off x="25920" y="2338920"/>
            <a:ext cx="1922760" cy="5169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1" lang="en-US" sz="2800" spc="-1" strike="noStrike" u="sng">
                <a:solidFill>
                  <a:srgbClr val="00b050"/>
                </a:solidFill>
                <a:uFillTx/>
                <a:latin typeface="Calibri"/>
              </a:rPr>
              <a:t>Problem</a:t>
            </a:r>
            <a:endParaRPr b="0" lang="en-GB" sz="2800" spc="-1" strike="noStrike">
              <a:latin typeface="Arial"/>
            </a:endParaRPr>
          </a:p>
        </p:txBody>
      </p:sp>
      <p:pic>
        <p:nvPicPr>
          <p:cNvPr id="957" name="Picture 8" descr=""/>
          <p:cNvPicPr/>
          <p:nvPr/>
        </p:nvPicPr>
        <p:blipFill>
          <a:blip r:embed="rId3"/>
          <a:stretch/>
        </p:blipFill>
        <p:spPr>
          <a:xfrm>
            <a:off x="1440720" y="3185280"/>
            <a:ext cx="6449040" cy="2963520"/>
          </a:xfrm>
          <a:prstGeom prst="rect">
            <a:avLst/>
          </a:prstGeom>
          <a:ln w="0">
            <a:noFill/>
          </a:ln>
        </p:spPr>
      </p:pic>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5" name="PlaceHolder 1"/>
          <p:cNvSpPr>
            <a:spLocks noGrp="1"/>
          </p:cNvSpPr>
          <p:nvPr>
            <p:ph type="ftr"/>
          </p:nvPr>
        </p:nvSpPr>
        <p:spPr>
          <a:xfrm>
            <a:off x="3686040" y="6459840"/>
            <a:ext cx="4822560" cy="364680"/>
          </a:xfrm>
          <a:prstGeom prst="rect">
            <a:avLst/>
          </a:prstGeom>
          <a:noFill/>
          <a:ln w="0">
            <a:noFill/>
          </a:ln>
        </p:spPr>
        <p:txBody>
          <a:bodyPr anchor="ctr">
            <a:noAutofit/>
          </a:bodyPr>
          <a:p>
            <a:endParaRPr b="0" lang="en-GB" sz="2400" spc="-1" strike="noStrike">
              <a:latin typeface="Times New Roman"/>
            </a:endParaRPr>
          </a:p>
        </p:txBody>
      </p:sp>
      <p:sp>
        <p:nvSpPr>
          <p:cNvPr id="186" name="PlaceHolder 2"/>
          <p:cNvSpPr>
            <a:spLocks noGrp="1"/>
          </p:cNvSpPr>
          <p:nvPr>
            <p:ph type="sldNum"/>
          </p:nvPr>
        </p:nvSpPr>
        <p:spPr>
          <a:xfrm>
            <a:off x="9900360" y="6459840"/>
            <a:ext cx="1311840" cy="364680"/>
          </a:xfrm>
          <a:prstGeom prst="rect">
            <a:avLst/>
          </a:prstGeom>
          <a:noFill/>
          <a:ln w="0">
            <a:noFill/>
          </a:ln>
        </p:spPr>
        <p:txBody>
          <a:bodyPr anchor="ctr">
            <a:noAutofit/>
          </a:bodyPr>
          <a:p>
            <a:pPr algn="r">
              <a:lnSpc>
                <a:spcPct val="100000"/>
              </a:lnSpc>
            </a:pPr>
            <a:fld id="{639A046D-BC98-4826-AA21-836F7AA23B19}" type="slidenum">
              <a:rPr b="0" lang="en-AU" sz="1050" spc="-1" strike="noStrike">
                <a:solidFill>
                  <a:srgbClr val="ffffff"/>
                </a:solidFill>
                <a:latin typeface="Calibri"/>
              </a:rPr>
              <a:t>&lt;number&gt;</a:t>
            </a:fld>
            <a:endParaRPr b="0" lang="en-GB" sz="1050" spc="-1" strike="noStrike">
              <a:latin typeface="Times New Roman"/>
            </a:endParaRPr>
          </a:p>
        </p:txBody>
      </p:sp>
      <p:pic>
        <p:nvPicPr>
          <p:cNvPr id="187" name="Picture 3" descr=""/>
          <p:cNvPicPr/>
          <p:nvPr/>
        </p:nvPicPr>
        <p:blipFill>
          <a:blip r:embed="rId1"/>
          <a:stretch/>
        </p:blipFill>
        <p:spPr>
          <a:xfrm>
            <a:off x="372240" y="489240"/>
            <a:ext cx="9543600" cy="1828440"/>
          </a:xfrm>
          <a:prstGeom prst="rect">
            <a:avLst/>
          </a:prstGeom>
          <a:ln w="0">
            <a:noFill/>
          </a:ln>
        </p:spPr>
      </p:pic>
      <p:pic>
        <p:nvPicPr>
          <p:cNvPr id="188" name="Picture 4" descr=""/>
          <p:cNvPicPr/>
          <p:nvPr/>
        </p:nvPicPr>
        <p:blipFill>
          <a:blip r:embed="rId2"/>
          <a:stretch/>
        </p:blipFill>
        <p:spPr>
          <a:xfrm>
            <a:off x="372240" y="2440800"/>
            <a:ext cx="4528800" cy="1613160"/>
          </a:xfrm>
          <a:prstGeom prst="rect">
            <a:avLst/>
          </a:prstGeom>
          <a:ln w="0">
            <a:noFill/>
          </a:ln>
        </p:spPr>
      </p:pic>
      <p:sp>
        <p:nvSpPr>
          <p:cNvPr id="189" name="Straight Connector 5"/>
          <p:cNvSpPr/>
          <p:nvPr/>
        </p:nvSpPr>
        <p:spPr>
          <a:xfrm>
            <a:off x="0" y="4584600"/>
            <a:ext cx="12191760" cy="25200"/>
          </a:xfrm>
          <a:prstGeom prst="line">
            <a:avLst/>
          </a:prstGeom>
          <a:ln>
            <a:solidFill>
              <a:srgbClr val="63a537">
                <a:lumMod val="75000"/>
              </a:srgbClr>
            </a:solidFill>
            <a:round/>
          </a:ln>
        </p:spPr>
        <p:style>
          <a:lnRef idx="1">
            <a:schemeClr val="accent1"/>
          </a:lnRef>
          <a:fillRef idx="0">
            <a:schemeClr val="accent1"/>
          </a:fillRef>
          <a:effectRef idx="0">
            <a:schemeClr val="accent1"/>
          </a:effectRef>
          <a:fontRef idx="minor"/>
        </p:style>
      </p:sp>
    </p:spTree>
  </p:cSld>
  <mc:AlternateContent>
    <mc:Choice Requires="p14">
      <p:transition spd="slow" p14:dur="2000"/>
    </mc:Choice>
    <mc:Fallback>
      <p:transition spd="slow"/>
    </mc:Fallback>
  </mc:AlternateContent>
  <p:timing>
    <p:tnLst>
      <p:par>
        <p:cTn id="173" dur="indefinite" restart="never" nodeType="tmRoot">
          <p:childTnLst>
            <p:seq>
              <p:cTn id="174" dur="indefinite" nodeType="mainSeq">
                <p:childTnLst>
                  <p:par>
                    <p:cTn id="175" fill="hold">
                      <p:stCondLst>
                        <p:cond delay="indefinite"/>
                      </p:stCondLst>
                      <p:childTnLst>
                        <p:par>
                          <p:cTn id="176" fill="hold">
                            <p:stCondLst>
                              <p:cond delay="0"/>
                            </p:stCondLst>
                            <p:childTnLst>
                              <p:par>
                                <p:cTn id="177" nodeType="clickEffect" fill="hold" presetClass="entr" presetID="1">
                                  <p:stCondLst>
                                    <p:cond delay="0"/>
                                  </p:stCondLst>
                                  <p:childTnLst>
                                    <p:set>
                                      <p:cBhvr>
                                        <p:cTn id="178" dur="1" fill="hold">
                                          <p:stCondLst>
                                            <p:cond delay="0"/>
                                          </p:stCondLst>
                                        </p:cTn>
                                        <p:tgtEl>
                                          <p:spTgt spid="187"/>
                                        </p:tgtEl>
                                        <p:attrNameLst>
                                          <p:attrName>style.visibility</p:attrName>
                                        </p:attrNameLst>
                                      </p:cBhvr>
                                      <p:to>
                                        <p:strVal val="visible"/>
                                      </p:to>
                                    </p:set>
                                  </p:childTnLst>
                                </p:cTn>
                              </p:par>
                            </p:childTnLst>
                          </p:cTn>
                        </p:par>
                      </p:childTnLst>
                    </p:cTn>
                  </p:par>
                  <p:par>
                    <p:cTn id="179" fill="hold">
                      <p:stCondLst>
                        <p:cond delay="indefinite"/>
                      </p:stCondLst>
                      <p:childTnLst>
                        <p:par>
                          <p:cTn id="180" fill="hold">
                            <p:stCondLst>
                              <p:cond delay="0"/>
                            </p:stCondLst>
                            <p:childTnLst>
                              <p:par>
                                <p:cTn id="181" nodeType="clickEffect" fill="hold" presetClass="entr" presetID="1">
                                  <p:stCondLst>
                                    <p:cond delay="0"/>
                                  </p:stCondLst>
                                  <p:childTnLst>
                                    <p:set>
                                      <p:cBhvr>
                                        <p:cTn id="182" dur="1" fill="hold">
                                          <p:stCondLst>
                                            <p:cond delay="0"/>
                                          </p:stCondLst>
                                        </p:cTn>
                                        <p:tgtEl>
                                          <p:spTgt spid="18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58" name="PlaceHolder 1"/>
          <p:cNvSpPr>
            <a:spLocks noGrp="1"/>
          </p:cNvSpPr>
          <p:nvPr>
            <p:ph type="ftr"/>
          </p:nvPr>
        </p:nvSpPr>
        <p:spPr>
          <a:xfrm>
            <a:off x="3686040" y="6459840"/>
            <a:ext cx="4822560" cy="364680"/>
          </a:xfrm>
          <a:prstGeom prst="rect">
            <a:avLst/>
          </a:prstGeom>
          <a:noFill/>
          <a:ln w="0">
            <a:noFill/>
          </a:ln>
        </p:spPr>
        <p:txBody>
          <a:bodyPr anchor="ctr">
            <a:noAutofit/>
          </a:bodyPr>
          <a:p>
            <a:endParaRPr b="0" lang="en-GB" sz="2400" spc="-1" strike="noStrike">
              <a:latin typeface="Times New Roman"/>
            </a:endParaRPr>
          </a:p>
        </p:txBody>
      </p:sp>
      <p:sp>
        <p:nvSpPr>
          <p:cNvPr id="959" name="PlaceHolder 2"/>
          <p:cNvSpPr>
            <a:spLocks noGrp="1"/>
          </p:cNvSpPr>
          <p:nvPr>
            <p:ph type="sldNum"/>
          </p:nvPr>
        </p:nvSpPr>
        <p:spPr>
          <a:xfrm>
            <a:off x="9900360" y="6459840"/>
            <a:ext cx="1311840" cy="364680"/>
          </a:xfrm>
          <a:prstGeom prst="rect">
            <a:avLst/>
          </a:prstGeom>
          <a:noFill/>
          <a:ln w="0">
            <a:noFill/>
          </a:ln>
        </p:spPr>
        <p:txBody>
          <a:bodyPr anchor="ctr">
            <a:noAutofit/>
          </a:bodyPr>
          <a:p>
            <a:pPr algn="r">
              <a:lnSpc>
                <a:spcPct val="100000"/>
              </a:lnSpc>
            </a:pPr>
            <a:fld id="{B39F0E15-D284-44C5-B275-E495EB995182}" type="slidenum">
              <a:rPr b="0" lang="en-AU" sz="1050" spc="-1" strike="noStrike">
                <a:solidFill>
                  <a:srgbClr val="ffffff"/>
                </a:solidFill>
                <a:latin typeface="Calibri"/>
              </a:rPr>
              <a:t>&lt;number&gt;</a:t>
            </a:fld>
            <a:endParaRPr b="0" lang="en-GB" sz="1050" spc="-1" strike="noStrike">
              <a:latin typeface="Times New Roman"/>
            </a:endParaRPr>
          </a:p>
        </p:txBody>
      </p:sp>
      <p:pic>
        <p:nvPicPr>
          <p:cNvPr id="960" name="Picture 3" descr=""/>
          <p:cNvPicPr/>
          <p:nvPr/>
        </p:nvPicPr>
        <p:blipFill>
          <a:blip r:embed="rId1"/>
          <a:stretch/>
        </p:blipFill>
        <p:spPr>
          <a:xfrm>
            <a:off x="108360" y="141120"/>
            <a:ext cx="11977920" cy="2522520"/>
          </a:xfrm>
          <a:prstGeom prst="rect">
            <a:avLst/>
          </a:prstGeom>
          <a:ln w="0">
            <a:noFill/>
          </a:ln>
        </p:spPr>
      </p:pic>
      <p:pic>
        <p:nvPicPr>
          <p:cNvPr id="961" name="Picture 4" descr=""/>
          <p:cNvPicPr/>
          <p:nvPr/>
        </p:nvPicPr>
        <p:blipFill>
          <a:blip r:embed="rId2"/>
          <a:stretch/>
        </p:blipFill>
        <p:spPr>
          <a:xfrm>
            <a:off x="276120" y="2671200"/>
            <a:ext cx="8893800" cy="3614040"/>
          </a:xfrm>
          <a:prstGeom prst="rect">
            <a:avLst/>
          </a:prstGeom>
          <a:ln w="0">
            <a:noFill/>
          </a:ln>
        </p:spPr>
      </p:pic>
    </p:spTree>
  </p:cSld>
  <mc:AlternateContent>
    <mc:Choice Requires="p14">
      <p:transition spd="slow" p14:dur="2000"/>
    </mc:Choice>
    <mc:Fallback>
      <p:transition spd="slow"/>
    </mc:Fallback>
  </mc:AlternateContent>
</p:sld>
</file>

<file path=ppt/slides/slide17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62" name="PlaceHolder 1"/>
          <p:cNvSpPr>
            <a:spLocks noGrp="1"/>
          </p:cNvSpPr>
          <p:nvPr>
            <p:ph type="ftr"/>
          </p:nvPr>
        </p:nvSpPr>
        <p:spPr>
          <a:xfrm>
            <a:off x="3686040" y="6459840"/>
            <a:ext cx="4822560" cy="364680"/>
          </a:xfrm>
          <a:prstGeom prst="rect">
            <a:avLst/>
          </a:prstGeom>
          <a:noFill/>
          <a:ln w="0">
            <a:noFill/>
          </a:ln>
        </p:spPr>
        <p:txBody>
          <a:bodyPr anchor="ctr">
            <a:noAutofit/>
          </a:bodyPr>
          <a:p>
            <a:endParaRPr b="0" lang="en-GB" sz="2400" spc="-1" strike="noStrike">
              <a:latin typeface="Times New Roman"/>
            </a:endParaRPr>
          </a:p>
        </p:txBody>
      </p:sp>
      <p:sp>
        <p:nvSpPr>
          <p:cNvPr id="963" name="PlaceHolder 2"/>
          <p:cNvSpPr>
            <a:spLocks noGrp="1"/>
          </p:cNvSpPr>
          <p:nvPr>
            <p:ph type="sldNum"/>
          </p:nvPr>
        </p:nvSpPr>
        <p:spPr>
          <a:xfrm>
            <a:off x="9900360" y="6459840"/>
            <a:ext cx="1311840" cy="364680"/>
          </a:xfrm>
          <a:prstGeom prst="rect">
            <a:avLst/>
          </a:prstGeom>
          <a:noFill/>
          <a:ln w="0">
            <a:noFill/>
          </a:ln>
        </p:spPr>
        <p:txBody>
          <a:bodyPr anchor="ctr">
            <a:noAutofit/>
          </a:bodyPr>
          <a:p>
            <a:pPr algn="r">
              <a:lnSpc>
                <a:spcPct val="100000"/>
              </a:lnSpc>
            </a:pPr>
            <a:fld id="{380447A6-C042-4814-80B8-6A59DBF85BED}" type="slidenum">
              <a:rPr b="0" lang="en-AU" sz="1050" spc="-1" strike="noStrike">
                <a:solidFill>
                  <a:srgbClr val="ffffff"/>
                </a:solidFill>
                <a:latin typeface="Calibri"/>
              </a:rPr>
              <a:t>&lt;number&gt;</a:t>
            </a:fld>
            <a:endParaRPr b="0" lang="en-GB" sz="1050" spc="-1" strike="noStrike">
              <a:latin typeface="Times New Roman"/>
            </a:endParaRPr>
          </a:p>
        </p:txBody>
      </p:sp>
      <p:pic>
        <p:nvPicPr>
          <p:cNvPr id="964" name="Picture 10" descr=""/>
          <p:cNvPicPr/>
          <p:nvPr/>
        </p:nvPicPr>
        <p:blipFill>
          <a:blip r:embed="rId1"/>
          <a:stretch/>
        </p:blipFill>
        <p:spPr>
          <a:xfrm>
            <a:off x="91440" y="1955520"/>
            <a:ext cx="11638800" cy="1253880"/>
          </a:xfrm>
          <a:prstGeom prst="rect">
            <a:avLst/>
          </a:prstGeom>
          <a:ln w="0">
            <a:noFill/>
          </a:ln>
        </p:spPr>
      </p:pic>
      <p:pic>
        <p:nvPicPr>
          <p:cNvPr id="965" name="Picture 12" descr=""/>
          <p:cNvPicPr/>
          <p:nvPr/>
        </p:nvPicPr>
        <p:blipFill>
          <a:blip r:embed="rId2"/>
          <a:stretch/>
        </p:blipFill>
        <p:spPr>
          <a:xfrm>
            <a:off x="91440" y="4908600"/>
            <a:ext cx="10763280" cy="1376640"/>
          </a:xfrm>
          <a:prstGeom prst="rect">
            <a:avLst/>
          </a:prstGeom>
          <a:ln w="0">
            <a:noFill/>
          </a:ln>
        </p:spPr>
      </p:pic>
      <p:pic>
        <p:nvPicPr>
          <p:cNvPr id="966" name="Picture 3" descr=""/>
          <p:cNvPicPr/>
          <p:nvPr/>
        </p:nvPicPr>
        <p:blipFill>
          <a:blip r:embed="rId3"/>
          <a:stretch/>
        </p:blipFill>
        <p:spPr>
          <a:xfrm>
            <a:off x="91440" y="1138680"/>
            <a:ext cx="3187080" cy="816480"/>
          </a:xfrm>
          <a:prstGeom prst="rect">
            <a:avLst/>
          </a:prstGeom>
          <a:ln w="0">
            <a:noFill/>
          </a:ln>
        </p:spPr>
      </p:pic>
      <p:pic>
        <p:nvPicPr>
          <p:cNvPr id="967" name="Picture 4" descr=""/>
          <p:cNvPicPr/>
          <p:nvPr/>
        </p:nvPicPr>
        <p:blipFill>
          <a:blip r:embed="rId4"/>
          <a:stretch/>
        </p:blipFill>
        <p:spPr>
          <a:xfrm>
            <a:off x="91440" y="558720"/>
            <a:ext cx="2050560" cy="325440"/>
          </a:xfrm>
          <a:prstGeom prst="rect">
            <a:avLst/>
          </a:prstGeom>
          <a:ln w="0">
            <a:noFill/>
          </a:ln>
        </p:spPr>
      </p:pic>
      <p:sp>
        <p:nvSpPr>
          <p:cNvPr id="968" name="Straight Connector 6"/>
          <p:cNvSpPr/>
          <p:nvPr/>
        </p:nvSpPr>
        <p:spPr>
          <a:xfrm>
            <a:off x="91440" y="1850760"/>
            <a:ext cx="3187080" cy="360"/>
          </a:xfrm>
          <a:prstGeom prst="line">
            <a:avLst/>
          </a:prstGeom>
          <a:ln>
            <a:solidFill>
              <a:srgbClr val="000000"/>
            </a:solidFill>
            <a:round/>
          </a:ln>
        </p:spPr>
        <p:style>
          <a:lnRef idx="1">
            <a:schemeClr val="dk1"/>
          </a:lnRef>
          <a:fillRef idx="0">
            <a:schemeClr val="dk1"/>
          </a:fillRef>
          <a:effectRef idx="0">
            <a:schemeClr val="dk1"/>
          </a:effectRef>
          <a:fontRef idx="minor"/>
        </p:style>
      </p:sp>
      <p:pic>
        <p:nvPicPr>
          <p:cNvPr id="969" name="Picture 7" descr=""/>
          <p:cNvPicPr/>
          <p:nvPr/>
        </p:nvPicPr>
        <p:blipFill>
          <a:blip r:embed="rId5"/>
          <a:stretch/>
        </p:blipFill>
        <p:spPr>
          <a:xfrm>
            <a:off x="91440" y="3542400"/>
            <a:ext cx="2311920" cy="402480"/>
          </a:xfrm>
          <a:prstGeom prst="rect">
            <a:avLst/>
          </a:prstGeom>
          <a:ln w="0">
            <a:noFill/>
          </a:ln>
        </p:spPr>
      </p:pic>
      <p:pic>
        <p:nvPicPr>
          <p:cNvPr id="970" name="Picture 8" descr=""/>
          <p:cNvPicPr/>
          <p:nvPr/>
        </p:nvPicPr>
        <p:blipFill>
          <a:blip r:embed="rId6"/>
          <a:stretch/>
        </p:blipFill>
        <p:spPr>
          <a:xfrm>
            <a:off x="91440" y="4019760"/>
            <a:ext cx="2899080" cy="764640"/>
          </a:xfrm>
          <a:prstGeom prst="rect">
            <a:avLst/>
          </a:prstGeom>
          <a:ln w="0">
            <a:noFill/>
          </a:ln>
        </p:spPr>
      </p:pic>
      <p:sp>
        <p:nvSpPr>
          <p:cNvPr id="971" name="Straight Connector 13"/>
          <p:cNvSpPr/>
          <p:nvPr/>
        </p:nvSpPr>
        <p:spPr>
          <a:xfrm>
            <a:off x="91440" y="4776120"/>
            <a:ext cx="3187080" cy="360"/>
          </a:xfrm>
          <a:prstGeom prst="line">
            <a:avLst/>
          </a:prstGeom>
          <a:ln>
            <a:solidFill>
              <a:srgbClr val="000000"/>
            </a:solidFill>
            <a:round/>
          </a:ln>
        </p:spPr>
        <p:style>
          <a:lnRef idx="1">
            <a:schemeClr val="dk1"/>
          </a:lnRef>
          <a:fillRef idx="0">
            <a:schemeClr val="dk1"/>
          </a:fillRef>
          <a:effectRef idx="0">
            <a:schemeClr val="dk1"/>
          </a:effectRef>
          <a:fontRef idx="minor"/>
        </p:style>
      </p:sp>
    </p:spTree>
  </p:cSld>
  <mc:AlternateContent>
    <mc:Choice Requires="p14">
      <p:transition spd="slow" p14:dur="2000"/>
    </mc:Choice>
    <mc:Fallback>
      <p:transition spd="slow"/>
    </mc:Fallback>
  </mc:AlternateContent>
</p:sld>
</file>

<file path=ppt/slides/slide17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72" name="PlaceHolder 1"/>
          <p:cNvSpPr>
            <a:spLocks noGrp="1"/>
          </p:cNvSpPr>
          <p:nvPr>
            <p:ph type="ftr"/>
          </p:nvPr>
        </p:nvSpPr>
        <p:spPr>
          <a:xfrm>
            <a:off x="3686040" y="6459840"/>
            <a:ext cx="4822560" cy="364680"/>
          </a:xfrm>
          <a:prstGeom prst="rect">
            <a:avLst/>
          </a:prstGeom>
          <a:noFill/>
          <a:ln w="0">
            <a:noFill/>
          </a:ln>
        </p:spPr>
        <p:txBody>
          <a:bodyPr anchor="ctr">
            <a:noAutofit/>
          </a:bodyPr>
          <a:p>
            <a:endParaRPr b="0" lang="en-GB" sz="2400" spc="-1" strike="noStrike">
              <a:latin typeface="Times New Roman"/>
            </a:endParaRPr>
          </a:p>
        </p:txBody>
      </p:sp>
      <p:sp>
        <p:nvSpPr>
          <p:cNvPr id="973" name="PlaceHolder 2"/>
          <p:cNvSpPr>
            <a:spLocks noGrp="1"/>
          </p:cNvSpPr>
          <p:nvPr>
            <p:ph type="sldNum"/>
          </p:nvPr>
        </p:nvSpPr>
        <p:spPr>
          <a:xfrm>
            <a:off x="9900360" y="6459840"/>
            <a:ext cx="1311840" cy="364680"/>
          </a:xfrm>
          <a:prstGeom prst="rect">
            <a:avLst/>
          </a:prstGeom>
          <a:noFill/>
          <a:ln w="0">
            <a:noFill/>
          </a:ln>
        </p:spPr>
        <p:txBody>
          <a:bodyPr anchor="ctr">
            <a:noAutofit/>
          </a:bodyPr>
          <a:p>
            <a:pPr algn="r">
              <a:lnSpc>
                <a:spcPct val="100000"/>
              </a:lnSpc>
            </a:pPr>
            <a:fld id="{925F3830-0360-4724-826F-4BD5FF889A1E}" type="slidenum">
              <a:rPr b="0" lang="en-AU" sz="1050" spc="-1" strike="noStrike">
                <a:solidFill>
                  <a:srgbClr val="ffffff"/>
                </a:solidFill>
                <a:latin typeface="Calibri"/>
              </a:rPr>
              <a:t>&lt;number&gt;</a:t>
            </a:fld>
            <a:endParaRPr b="0" lang="en-GB" sz="1050" spc="-1" strike="noStrike">
              <a:latin typeface="Times New Roman"/>
            </a:endParaRPr>
          </a:p>
        </p:txBody>
      </p:sp>
      <p:sp>
        <p:nvSpPr>
          <p:cNvPr id="974" name="TextBox 4"/>
          <p:cNvSpPr/>
          <p:nvPr/>
        </p:nvSpPr>
        <p:spPr>
          <a:xfrm>
            <a:off x="465840" y="96840"/>
            <a:ext cx="1671840" cy="94284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1" lang="en-US" sz="2800" spc="-1" strike="noStrike" u="sng">
                <a:solidFill>
                  <a:srgbClr val="00b050"/>
                </a:solidFill>
                <a:uFillTx/>
                <a:latin typeface="Calibri"/>
              </a:rPr>
              <a:t>Problem</a:t>
            </a:r>
            <a:endParaRPr b="0" lang="en-GB" sz="2800" spc="-1" strike="noStrike">
              <a:latin typeface="Arial"/>
            </a:endParaRPr>
          </a:p>
        </p:txBody>
      </p:sp>
      <p:sp>
        <p:nvSpPr>
          <p:cNvPr id="975" name="TextBox 5"/>
          <p:cNvSpPr/>
          <p:nvPr/>
        </p:nvSpPr>
        <p:spPr>
          <a:xfrm>
            <a:off x="465840" y="3021840"/>
            <a:ext cx="1671840" cy="94284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1" lang="en-US" sz="2800" spc="-1" strike="noStrike" u="sng">
                <a:solidFill>
                  <a:srgbClr val="00b050"/>
                </a:solidFill>
                <a:uFillTx/>
                <a:latin typeface="Calibri"/>
              </a:rPr>
              <a:t>Solution</a:t>
            </a:r>
            <a:endParaRPr b="0" lang="en-GB" sz="2800" spc="-1" strike="noStrike">
              <a:latin typeface="Arial"/>
            </a:endParaRPr>
          </a:p>
        </p:txBody>
      </p:sp>
      <p:pic>
        <p:nvPicPr>
          <p:cNvPr id="976" name="Picture 7" descr=""/>
          <p:cNvPicPr/>
          <p:nvPr/>
        </p:nvPicPr>
        <p:blipFill>
          <a:blip r:embed="rId1"/>
          <a:stretch/>
        </p:blipFill>
        <p:spPr>
          <a:xfrm>
            <a:off x="2025720" y="3544920"/>
            <a:ext cx="6365160" cy="2673360"/>
          </a:xfrm>
          <a:prstGeom prst="rect">
            <a:avLst/>
          </a:prstGeom>
          <a:ln w="0">
            <a:noFill/>
          </a:ln>
        </p:spPr>
      </p:pic>
      <p:pic>
        <p:nvPicPr>
          <p:cNvPr id="977" name="Picture 8" descr=""/>
          <p:cNvPicPr/>
          <p:nvPr/>
        </p:nvPicPr>
        <p:blipFill>
          <a:blip r:embed="rId2"/>
          <a:stretch/>
        </p:blipFill>
        <p:spPr>
          <a:xfrm>
            <a:off x="2138040" y="164160"/>
            <a:ext cx="6695280" cy="581760"/>
          </a:xfrm>
          <a:prstGeom prst="rect">
            <a:avLst/>
          </a:prstGeom>
          <a:ln w="0">
            <a:noFill/>
          </a:ln>
        </p:spPr>
      </p:pic>
      <p:pic>
        <p:nvPicPr>
          <p:cNvPr id="978" name="Picture 9" descr=""/>
          <p:cNvPicPr/>
          <p:nvPr/>
        </p:nvPicPr>
        <p:blipFill>
          <a:blip r:embed="rId3"/>
          <a:stretch/>
        </p:blipFill>
        <p:spPr>
          <a:xfrm>
            <a:off x="1824840" y="924480"/>
            <a:ext cx="6566400" cy="2279520"/>
          </a:xfrm>
          <a:prstGeom prst="rect">
            <a:avLst/>
          </a:prstGeom>
          <a:ln w="0">
            <a:noFill/>
          </a:ln>
        </p:spPr>
      </p:pic>
    </p:spTree>
  </p:cSld>
  <mc:AlternateContent>
    <mc:Choice Requires="p14">
      <p:transition spd="slow" p14:dur="2000"/>
    </mc:Choice>
    <mc:Fallback>
      <p:transition spd="slow"/>
    </mc:Fallback>
  </mc:AlternateContent>
</p:sld>
</file>

<file path=ppt/slides/slide17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79" name="PlaceHolder 1"/>
          <p:cNvSpPr>
            <a:spLocks noGrp="1"/>
          </p:cNvSpPr>
          <p:nvPr>
            <p:ph type="ftr"/>
          </p:nvPr>
        </p:nvSpPr>
        <p:spPr>
          <a:xfrm>
            <a:off x="3686040" y="6459840"/>
            <a:ext cx="4822560" cy="364680"/>
          </a:xfrm>
          <a:prstGeom prst="rect">
            <a:avLst/>
          </a:prstGeom>
          <a:noFill/>
          <a:ln w="0">
            <a:noFill/>
          </a:ln>
        </p:spPr>
        <p:txBody>
          <a:bodyPr anchor="ctr">
            <a:noAutofit/>
          </a:bodyPr>
          <a:p>
            <a:endParaRPr b="0" lang="en-GB" sz="2400" spc="-1" strike="noStrike">
              <a:latin typeface="Times New Roman"/>
            </a:endParaRPr>
          </a:p>
        </p:txBody>
      </p:sp>
      <p:sp>
        <p:nvSpPr>
          <p:cNvPr id="980" name="PlaceHolder 2"/>
          <p:cNvSpPr>
            <a:spLocks noGrp="1"/>
          </p:cNvSpPr>
          <p:nvPr>
            <p:ph type="sldNum"/>
          </p:nvPr>
        </p:nvSpPr>
        <p:spPr>
          <a:xfrm>
            <a:off x="9900360" y="6459840"/>
            <a:ext cx="1311840" cy="364680"/>
          </a:xfrm>
          <a:prstGeom prst="rect">
            <a:avLst/>
          </a:prstGeom>
          <a:noFill/>
          <a:ln w="0">
            <a:noFill/>
          </a:ln>
        </p:spPr>
        <p:txBody>
          <a:bodyPr anchor="ctr">
            <a:noAutofit/>
          </a:bodyPr>
          <a:p>
            <a:pPr algn="r">
              <a:lnSpc>
                <a:spcPct val="100000"/>
              </a:lnSpc>
            </a:pPr>
            <a:fld id="{A653011D-5E4C-41C8-9E8F-835F8EA32188}" type="slidenum">
              <a:rPr b="0" lang="en-AU" sz="1050" spc="-1" strike="noStrike">
                <a:solidFill>
                  <a:srgbClr val="ffffff"/>
                </a:solidFill>
                <a:latin typeface="Calibri"/>
              </a:rPr>
              <a:t>&lt;number&gt;</a:t>
            </a:fld>
            <a:endParaRPr b="0" lang="en-GB" sz="1050" spc="-1" strike="noStrike">
              <a:latin typeface="Times New Roman"/>
            </a:endParaRPr>
          </a:p>
        </p:txBody>
      </p:sp>
      <p:pic>
        <p:nvPicPr>
          <p:cNvPr id="981" name="Picture 3" descr=""/>
          <p:cNvPicPr/>
          <p:nvPr/>
        </p:nvPicPr>
        <p:blipFill>
          <a:blip r:embed="rId1"/>
          <a:stretch/>
        </p:blipFill>
        <p:spPr>
          <a:xfrm>
            <a:off x="417960" y="350280"/>
            <a:ext cx="6139080" cy="2031480"/>
          </a:xfrm>
          <a:prstGeom prst="rect">
            <a:avLst/>
          </a:prstGeom>
          <a:ln w="0">
            <a:noFill/>
          </a:ln>
        </p:spPr>
      </p:pic>
      <p:pic>
        <p:nvPicPr>
          <p:cNvPr id="982" name="Picture 4" descr=""/>
          <p:cNvPicPr/>
          <p:nvPr/>
        </p:nvPicPr>
        <p:blipFill>
          <a:blip r:embed="rId2"/>
          <a:stretch/>
        </p:blipFill>
        <p:spPr>
          <a:xfrm>
            <a:off x="916560" y="2617560"/>
            <a:ext cx="5538960" cy="545040"/>
          </a:xfrm>
          <a:prstGeom prst="rect">
            <a:avLst/>
          </a:prstGeom>
          <a:ln w="0">
            <a:noFill/>
          </a:ln>
        </p:spPr>
      </p:pic>
      <p:sp>
        <p:nvSpPr>
          <p:cNvPr id="983" name="Straight Connector 5"/>
          <p:cNvSpPr/>
          <p:nvPr/>
        </p:nvSpPr>
        <p:spPr>
          <a:xfrm>
            <a:off x="1440" y="3567600"/>
            <a:ext cx="12190320" cy="13320"/>
          </a:xfrm>
          <a:prstGeom prst="line">
            <a:avLst/>
          </a:prstGeom>
          <a:ln>
            <a:solidFill>
              <a:srgbClr val="000000"/>
            </a:solidFill>
            <a:round/>
          </a:ln>
        </p:spPr>
        <p:style>
          <a:lnRef idx="1">
            <a:schemeClr val="dk1"/>
          </a:lnRef>
          <a:fillRef idx="0">
            <a:schemeClr val="dk1"/>
          </a:fillRef>
          <a:effectRef idx="0">
            <a:schemeClr val="dk1"/>
          </a:effectRef>
          <a:fontRef idx="minor"/>
        </p:style>
      </p:sp>
    </p:spTree>
  </p:cSld>
  <mc:AlternateContent>
    <mc:Choice Requires="p14">
      <p:transition spd="slow" p14:dur="2000"/>
    </mc:Choice>
    <mc:Fallback>
      <p:transition spd="slow"/>
    </mc:Fallback>
  </mc:AlternateContent>
</p:sld>
</file>

<file path=ppt/slides/slide17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84" name="PlaceHolder 1"/>
          <p:cNvSpPr>
            <a:spLocks noGrp="1"/>
          </p:cNvSpPr>
          <p:nvPr>
            <p:ph type="ftr"/>
          </p:nvPr>
        </p:nvSpPr>
        <p:spPr>
          <a:xfrm>
            <a:off x="3686040" y="6459840"/>
            <a:ext cx="4822560" cy="364680"/>
          </a:xfrm>
          <a:prstGeom prst="rect">
            <a:avLst/>
          </a:prstGeom>
          <a:noFill/>
          <a:ln w="0">
            <a:noFill/>
          </a:ln>
        </p:spPr>
        <p:txBody>
          <a:bodyPr anchor="ctr">
            <a:noAutofit/>
          </a:bodyPr>
          <a:p>
            <a:endParaRPr b="0" lang="en-GB" sz="2400" spc="-1" strike="noStrike">
              <a:latin typeface="Times New Roman"/>
            </a:endParaRPr>
          </a:p>
        </p:txBody>
      </p:sp>
      <p:sp>
        <p:nvSpPr>
          <p:cNvPr id="985" name="PlaceHolder 2"/>
          <p:cNvSpPr>
            <a:spLocks noGrp="1"/>
          </p:cNvSpPr>
          <p:nvPr>
            <p:ph type="sldNum"/>
          </p:nvPr>
        </p:nvSpPr>
        <p:spPr>
          <a:xfrm>
            <a:off x="9900360" y="6459840"/>
            <a:ext cx="1311840" cy="364680"/>
          </a:xfrm>
          <a:prstGeom prst="rect">
            <a:avLst/>
          </a:prstGeom>
          <a:noFill/>
          <a:ln w="0">
            <a:noFill/>
          </a:ln>
        </p:spPr>
        <p:txBody>
          <a:bodyPr anchor="ctr">
            <a:noAutofit/>
          </a:bodyPr>
          <a:p>
            <a:pPr algn="r">
              <a:lnSpc>
                <a:spcPct val="100000"/>
              </a:lnSpc>
            </a:pPr>
            <a:fld id="{3B1D4701-6045-4BFB-ABE7-DC9378219920}" type="slidenum">
              <a:rPr b="0" lang="en-AU" sz="1050" spc="-1" strike="noStrike">
                <a:solidFill>
                  <a:srgbClr val="ffffff"/>
                </a:solidFill>
                <a:latin typeface="Calibri"/>
              </a:rPr>
              <a:t>&lt;number&gt;</a:t>
            </a:fld>
            <a:endParaRPr b="0" lang="en-GB" sz="1050" spc="-1" strike="noStrike">
              <a:latin typeface="Times New Roman"/>
            </a:endParaRPr>
          </a:p>
        </p:txBody>
      </p:sp>
      <p:pic>
        <p:nvPicPr>
          <p:cNvPr id="986" name="Picture 6" descr=""/>
          <p:cNvPicPr/>
          <p:nvPr/>
        </p:nvPicPr>
        <p:blipFill>
          <a:blip r:embed="rId1"/>
          <a:stretch/>
        </p:blipFill>
        <p:spPr>
          <a:xfrm>
            <a:off x="317520" y="430920"/>
            <a:ext cx="11607120" cy="3082320"/>
          </a:xfrm>
          <a:prstGeom prst="rect">
            <a:avLst/>
          </a:prstGeom>
          <a:ln w="0">
            <a:noFill/>
          </a:ln>
        </p:spPr>
      </p:pic>
    </p:spTree>
  </p:cSld>
  <mc:AlternateContent>
    <mc:Choice Requires="p14">
      <p:transition spd="slow" p14:dur="2000"/>
    </mc:Choice>
    <mc:Fallback>
      <p:transition spd="slow"/>
    </mc:Fallback>
  </mc:AlternateContent>
</p:sld>
</file>

<file path=ppt/slides/slide17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87" name="PlaceHolder 1"/>
          <p:cNvSpPr>
            <a:spLocks noGrp="1"/>
          </p:cNvSpPr>
          <p:nvPr>
            <p:ph type="ftr"/>
          </p:nvPr>
        </p:nvSpPr>
        <p:spPr>
          <a:xfrm>
            <a:off x="3686040" y="6459840"/>
            <a:ext cx="4822560" cy="364680"/>
          </a:xfrm>
          <a:prstGeom prst="rect">
            <a:avLst/>
          </a:prstGeom>
          <a:noFill/>
          <a:ln w="0">
            <a:noFill/>
          </a:ln>
        </p:spPr>
        <p:txBody>
          <a:bodyPr anchor="ctr">
            <a:noAutofit/>
          </a:bodyPr>
          <a:p>
            <a:endParaRPr b="0" lang="en-GB" sz="2400" spc="-1" strike="noStrike">
              <a:latin typeface="Times New Roman"/>
            </a:endParaRPr>
          </a:p>
        </p:txBody>
      </p:sp>
      <p:sp>
        <p:nvSpPr>
          <p:cNvPr id="988" name="PlaceHolder 2"/>
          <p:cNvSpPr>
            <a:spLocks noGrp="1"/>
          </p:cNvSpPr>
          <p:nvPr>
            <p:ph type="sldNum"/>
          </p:nvPr>
        </p:nvSpPr>
        <p:spPr>
          <a:xfrm>
            <a:off x="9900360" y="6459840"/>
            <a:ext cx="1311840" cy="364680"/>
          </a:xfrm>
          <a:prstGeom prst="rect">
            <a:avLst/>
          </a:prstGeom>
          <a:noFill/>
          <a:ln w="0">
            <a:noFill/>
          </a:ln>
        </p:spPr>
        <p:txBody>
          <a:bodyPr anchor="ctr">
            <a:noAutofit/>
          </a:bodyPr>
          <a:p>
            <a:pPr algn="r">
              <a:lnSpc>
                <a:spcPct val="100000"/>
              </a:lnSpc>
            </a:pPr>
            <a:fld id="{5AACEC4B-96A8-46A1-8B57-78AF47E5B50A}" type="slidenum">
              <a:rPr b="0" lang="en-AU" sz="1050" spc="-1" strike="noStrike">
                <a:solidFill>
                  <a:srgbClr val="ffffff"/>
                </a:solidFill>
                <a:latin typeface="Calibri"/>
              </a:rPr>
              <a:t>&lt;number&gt;</a:t>
            </a:fld>
            <a:endParaRPr b="0" lang="en-GB" sz="1050" spc="-1" strike="noStrike">
              <a:latin typeface="Times New Roman"/>
            </a:endParaRPr>
          </a:p>
        </p:txBody>
      </p:sp>
      <p:pic>
        <p:nvPicPr>
          <p:cNvPr id="989" name="Picture 8" descr=""/>
          <p:cNvPicPr/>
          <p:nvPr/>
        </p:nvPicPr>
        <p:blipFill>
          <a:blip r:embed="rId1"/>
          <a:stretch/>
        </p:blipFill>
        <p:spPr>
          <a:xfrm>
            <a:off x="2049120" y="223200"/>
            <a:ext cx="7769880" cy="619560"/>
          </a:xfrm>
          <a:prstGeom prst="rect">
            <a:avLst/>
          </a:prstGeom>
          <a:ln w="0">
            <a:noFill/>
          </a:ln>
        </p:spPr>
      </p:pic>
      <p:pic>
        <p:nvPicPr>
          <p:cNvPr id="990" name="Picture 9" descr=""/>
          <p:cNvPicPr/>
          <p:nvPr/>
        </p:nvPicPr>
        <p:blipFill>
          <a:blip r:embed="rId2"/>
          <a:stretch/>
        </p:blipFill>
        <p:spPr>
          <a:xfrm>
            <a:off x="2216160" y="964800"/>
            <a:ext cx="4797720" cy="1790640"/>
          </a:xfrm>
          <a:prstGeom prst="rect">
            <a:avLst/>
          </a:prstGeom>
          <a:ln w="0">
            <a:noFill/>
          </a:ln>
        </p:spPr>
      </p:pic>
      <p:sp>
        <p:nvSpPr>
          <p:cNvPr id="991" name="TextBox 10"/>
          <p:cNvSpPr/>
          <p:nvPr/>
        </p:nvSpPr>
        <p:spPr>
          <a:xfrm>
            <a:off x="361440" y="240480"/>
            <a:ext cx="1671840" cy="106452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1" lang="en-US" sz="3200" spc="-1" strike="noStrike" u="sng">
                <a:solidFill>
                  <a:srgbClr val="00b050"/>
                </a:solidFill>
                <a:uFillTx/>
                <a:latin typeface="Calibri"/>
              </a:rPr>
              <a:t>Problem</a:t>
            </a:r>
            <a:endParaRPr b="0" lang="en-GB" sz="3200" spc="-1" strike="noStrike">
              <a:latin typeface="Arial"/>
            </a:endParaRPr>
          </a:p>
        </p:txBody>
      </p:sp>
      <p:pic>
        <p:nvPicPr>
          <p:cNvPr id="992" name="Picture 12" descr=""/>
          <p:cNvPicPr/>
          <p:nvPr/>
        </p:nvPicPr>
        <p:blipFill>
          <a:blip r:embed="rId3"/>
          <a:stretch/>
        </p:blipFill>
        <p:spPr>
          <a:xfrm>
            <a:off x="1859760" y="3070440"/>
            <a:ext cx="6016680" cy="3270240"/>
          </a:xfrm>
          <a:prstGeom prst="rect">
            <a:avLst/>
          </a:prstGeom>
          <a:ln w="0">
            <a:noFill/>
          </a:ln>
        </p:spPr>
      </p:pic>
      <p:pic>
        <p:nvPicPr>
          <p:cNvPr id="993" name="Picture 13" descr=""/>
          <p:cNvPicPr/>
          <p:nvPr/>
        </p:nvPicPr>
        <p:blipFill>
          <a:blip r:embed="rId4"/>
          <a:stretch/>
        </p:blipFill>
        <p:spPr>
          <a:xfrm>
            <a:off x="361440" y="2688480"/>
            <a:ext cx="1528200" cy="728280"/>
          </a:xfrm>
          <a:prstGeom prst="rect">
            <a:avLst/>
          </a:prstGeom>
          <a:ln w="0">
            <a:noFill/>
          </a:ln>
        </p:spPr>
      </p:pic>
      <p:sp>
        <p:nvSpPr>
          <p:cNvPr id="994" name="Straight Connector 15"/>
          <p:cNvSpPr/>
          <p:nvPr/>
        </p:nvSpPr>
        <p:spPr>
          <a:xfrm>
            <a:off x="361080" y="3416760"/>
            <a:ext cx="1402200" cy="360"/>
          </a:xfrm>
          <a:prstGeom prst="line">
            <a:avLst/>
          </a:prstGeom>
          <a:ln>
            <a:solidFill>
              <a:srgbClr val="000000"/>
            </a:solidFill>
            <a:round/>
          </a:ln>
        </p:spPr>
        <p:style>
          <a:lnRef idx="1">
            <a:schemeClr val="dk1"/>
          </a:lnRef>
          <a:fillRef idx="0">
            <a:schemeClr val="dk1"/>
          </a:fillRef>
          <a:effectRef idx="0">
            <a:schemeClr val="dk1"/>
          </a:effectRef>
          <a:fontRef idx="minor"/>
        </p:style>
      </p:sp>
    </p:spTree>
  </p:cSld>
  <mc:AlternateContent>
    <mc:Choice Requires="p14">
      <p:transition spd="slow" p14:dur="2000"/>
    </mc:Choice>
    <mc:Fallback>
      <p:transition spd="slow"/>
    </mc:Fallback>
  </mc:AlternateContent>
</p:sld>
</file>

<file path=ppt/slides/slide17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95" name="PlaceHolder 1"/>
          <p:cNvSpPr>
            <a:spLocks noGrp="1"/>
          </p:cNvSpPr>
          <p:nvPr>
            <p:ph type="ftr"/>
          </p:nvPr>
        </p:nvSpPr>
        <p:spPr>
          <a:xfrm>
            <a:off x="3686040" y="6459840"/>
            <a:ext cx="4822560" cy="364680"/>
          </a:xfrm>
          <a:prstGeom prst="rect">
            <a:avLst/>
          </a:prstGeom>
          <a:noFill/>
          <a:ln w="0">
            <a:noFill/>
          </a:ln>
        </p:spPr>
        <p:txBody>
          <a:bodyPr anchor="ctr">
            <a:noAutofit/>
          </a:bodyPr>
          <a:p>
            <a:endParaRPr b="0" lang="en-GB" sz="2400" spc="-1" strike="noStrike">
              <a:latin typeface="Times New Roman"/>
            </a:endParaRPr>
          </a:p>
        </p:txBody>
      </p:sp>
      <p:sp>
        <p:nvSpPr>
          <p:cNvPr id="996" name="PlaceHolder 2"/>
          <p:cNvSpPr>
            <a:spLocks noGrp="1"/>
          </p:cNvSpPr>
          <p:nvPr>
            <p:ph type="sldNum"/>
          </p:nvPr>
        </p:nvSpPr>
        <p:spPr>
          <a:xfrm>
            <a:off x="9900360" y="6459840"/>
            <a:ext cx="1311840" cy="364680"/>
          </a:xfrm>
          <a:prstGeom prst="rect">
            <a:avLst/>
          </a:prstGeom>
          <a:noFill/>
          <a:ln w="0">
            <a:noFill/>
          </a:ln>
        </p:spPr>
        <p:txBody>
          <a:bodyPr anchor="ctr">
            <a:noAutofit/>
          </a:bodyPr>
          <a:p>
            <a:pPr algn="r">
              <a:lnSpc>
                <a:spcPct val="100000"/>
              </a:lnSpc>
            </a:pPr>
            <a:fld id="{DEF46B7E-B480-4A5E-B70A-45119AAC252E}" type="slidenum">
              <a:rPr b="0" lang="en-AU" sz="1050" spc="-1" strike="noStrike">
                <a:solidFill>
                  <a:srgbClr val="ffffff"/>
                </a:solidFill>
                <a:latin typeface="Calibri"/>
              </a:rPr>
              <a:t>&lt;number&gt;</a:t>
            </a:fld>
            <a:endParaRPr b="0" lang="en-GB" sz="1050" spc="-1" strike="noStrike">
              <a:latin typeface="Times New Roman"/>
            </a:endParaRPr>
          </a:p>
        </p:txBody>
      </p:sp>
      <p:pic>
        <p:nvPicPr>
          <p:cNvPr id="997" name="Picture 3" descr=""/>
          <p:cNvPicPr/>
          <p:nvPr/>
        </p:nvPicPr>
        <p:blipFill>
          <a:blip r:embed="rId1"/>
          <a:stretch/>
        </p:blipFill>
        <p:spPr>
          <a:xfrm>
            <a:off x="239760" y="246240"/>
            <a:ext cx="8061120" cy="2334960"/>
          </a:xfrm>
          <a:prstGeom prst="rect">
            <a:avLst/>
          </a:prstGeom>
          <a:ln w="0">
            <a:noFill/>
          </a:ln>
        </p:spPr>
      </p:pic>
      <p:pic>
        <p:nvPicPr>
          <p:cNvPr id="998" name="Picture 6" descr=""/>
          <p:cNvPicPr/>
          <p:nvPr/>
        </p:nvPicPr>
        <p:blipFill>
          <a:blip r:embed="rId2"/>
          <a:stretch/>
        </p:blipFill>
        <p:spPr>
          <a:xfrm>
            <a:off x="363960" y="2961360"/>
            <a:ext cx="8355960" cy="3130200"/>
          </a:xfrm>
          <a:prstGeom prst="rect">
            <a:avLst/>
          </a:prstGeom>
          <a:ln w="0">
            <a:noFill/>
          </a:ln>
        </p:spPr>
      </p:pic>
    </p:spTree>
  </p:cSld>
  <mc:AlternateContent>
    <mc:Choice Requires="p14">
      <p:transition spd="slow" p14:dur="2000"/>
    </mc:Choice>
    <mc:Fallback>
      <p:transition spd="slow"/>
    </mc:Fallback>
  </mc:AlternateContent>
</p:sld>
</file>

<file path=ppt/slides/slide17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99" name="PlaceHolder 1"/>
          <p:cNvSpPr>
            <a:spLocks noGrp="1"/>
          </p:cNvSpPr>
          <p:nvPr>
            <p:ph type="ftr"/>
          </p:nvPr>
        </p:nvSpPr>
        <p:spPr>
          <a:xfrm>
            <a:off x="3686040" y="6459840"/>
            <a:ext cx="4822560" cy="364680"/>
          </a:xfrm>
          <a:prstGeom prst="rect">
            <a:avLst/>
          </a:prstGeom>
          <a:noFill/>
          <a:ln w="0">
            <a:noFill/>
          </a:ln>
        </p:spPr>
        <p:txBody>
          <a:bodyPr anchor="ctr">
            <a:noAutofit/>
          </a:bodyPr>
          <a:p>
            <a:endParaRPr b="0" lang="en-GB" sz="2400" spc="-1" strike="noStrike">
              <a:latin typeface="Times New Roman"/>
            </a:endParaRPr>
          </a:p>
        </p:txBody>
      </p:sp>
      <p:sp>
        <p:nvSpPr>
          <p:cNvPr id="1000" name="PlaceHolder 2"/>
          <p:cNvSpPr>
            <a:spLocks noGrp="1"/>
          </p:cNvSpPr>
          <p:nvPr>
            <p:ph type="sldNum"/>
          </p:nvPr>
        </p:nvSpPr>
        <p:spPr>
          <a:xfrm>
            <a:off x="9900360" y="6459840"/>
            <a:ext cx="1311840" cy="364680"/>
          </a:xfrm>
          <a:prstGeom prst="rect">
            <a:avLst/>
          </a:prstGeom>
          <a:noFill/>
          <a:ln w="0">
            <a:noFill/>
          </a:ln>
        </p:spPr>
        <p:txBody>
          <a:bodyPr anchor="ctr">
            <a:noAutofit/>
          </a:bodyPr>
          <a:p>
            <a:pPr algn="r">
              <a:lnSpc>
                <a:spcPct val="100000"/>
              </a:lnSpc>
            </a:pPr>
            <a:fld id="{FB5B7841-AC14-4DD7-A0C6-279911E457D5}" type="slidenum">
              <a:rPr b="0" lang="en-AU" sz="1050" spc="-1" strike="noStrike">
                <a:solidFill>
                  <a:srgbClr val="ffffff"/>
                </a:solidFill>
                <a:latin typeface="Calibri"/>
              </a:rPr>
              <a:t>&lt;number&gt;</a:t>
            </a:fld>
            <a:endParaRPr b="0" lang="en-GB" sz="1050" spc="-1" strike="noStrike">
              <a:latin typeface="Times New Roman"/>
            </a:endParaRPr>
          </a:p>
        </p:txBody>
      </p:sp>
      <p:pic>
        <p:nvPicPr>
          <p:cNvPr id="1001" name="Picture 5" descr=""/>
          <p:cNvPicPr/>
          <p:nvPr/>
        </p:nvPicPr>
        <p:blipFill>
          <a:blip r:embed="rId1"/>
          <a:stretch/>
        </p:blipFill>
        <p:spPr>
          <a:xfrm>
            <a:off x="0" y="828720"/>
            <a:ext cx="11112120" cy="2853360"/>
          </a:xfrm>
          <a:prstGeom prst="rect">
            <a:avLst/>
          </a:prstGeom>
          <a:ln w="0">
            <a:noFill/>
          </a:ln>
        </p:spPr>
      </p:pic>
    </p:spTree>
  </p:cSld>
  <mc:AlternateContent>
    <mc:Choice Requires="p14">
      <p:transition spd="slow" p14:dur="2000"/>
    </mc:Choice>
    <mc:Fallback>
      <p:transition spd="slow"/>
    </mc:Fallback>
  </mc:AlternateContent>
</p:sld>
</file>

<file path=ppt/slides/slide17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02" name="PlaceHolder 1"/>
          <p:cNvSpPr>
            <a:spLocks noGrp="1"/>
          </p:cNvSpPr>
          <p:nvPr>
            <p:ph type="ftr"/>
          </p:nvPr>
        </p:nvSpPr>
        <p:spPr>
          <a:xfrm>
            <a:off x="3686040" y="6459840"/>
            <a:ext cx="4822560" cy="364680"/>
          </a:xfrm>
          <a:prstGeom prst="rect">
            <a:avLst/>
          </a:prstGeom>
          <a:noFill/>
          <a:ln w="0">
            <a:noFill/>
          </a:ln>
        </p:spPr>
        <p:txBody>
          <a:bodyPr anchor="ctr">
            <a:noAutofit/>
          </a:bodyPr>
          <a:p>
            <a:endParaRPr b="0" lang="en-GB" sz="2400" spc="-1" strike="noStrike">
              <a:latin typeface="Times New Roman"/>
            </a:endParaRPr>
          </a:p>
        </p:txBody>
      </p:sp>
      <p:sp>
        <p:nvSpPr>
          <p:cNvPr id="1003" name="PlaceHolder 2"/>
          <p:cNvSpPr>
            <a:spLocks noGrp="1"/>
          </p:cNvSpPr>
          <p:nvPr>
            <p:ph type="sldNum"/>
          </p:nvPr>
        </p:nvSpPr>
        <p:spPr>
          <a:xfrm>
            <a:off x="9900360" y="6459840"/>
            <a:ext cx="1311840" cy="364680"/>
          </a:xfrm>
          <a:prstGeom prst="rect">
            <a:avLst/>
          </a:prstGeom>
          <a:noFill/>
          <a:ln w="0">
            <a:noFill/>
          </a:ln>
        </p:spPr>
        <p:txBody>
          <a:bodyPr anchor="ctr">
            <a:noAutofit/>
          </a:bodyPr>
          <a:p>
            <a:pPr algn="r">
              <a:lnSpc>
                <a:spcPct val="100000"/>
              </a:lnSpc>
            </a:pPr>
            <a:fld id="{F9F593EA-56C2-40E3-822A-B2E49DDADEC9}" type="slidenum">
              <a:rPr b="0" lang="en-AU" sz="1050" spc="-1" strike="noStrike">
                <a:solidFill>
                  <a:srgbClr val="ffffff"/>
                </a:solidFill>
                <a:latin typeface="Calibri"/>
              </a:rPr>
              <a:t>&lt;number&gt;</a:t>
            </a:fld>
            <a:endParaRPr b="0" lang="en-GB" sz="1050" spc="-1" strike="noStrike">
              <a:latin typeface="Times New Roman"/>
            </a:endParaRPr>
          </a:p>
        </p:txBody>
      </p:sp>
      <p:pic>
        <p:nvPicPr>
          <p:cNvPr id="1004" name="Picture 3" descr=""/>
          <p:cNvPicPr/>
          <p:nvPr/>
        </p:nvPicPr>
        <p:blipFill>
          <a:blip r:embed="rId1"/>
          <a:stretch/>
        </p:blipFill>
        <p:spPr>
          <a:xfrm>
            <a:off x="629280" y="2792160"/>
            <a:ext cx="9353880" cy="3255120"/>
          </a:xfrm>
          <a:prstGeom prst="rect">
            <a:avLst/>
          </a:prstGeom>
          <a:ln w="0">
            <a:noFill/>
          </a:ln>
        </p:spPr>
      </p:pic>
      <p:pic>
        <p:nvPicPr>
          <p:cNvPr id="1005" name="Picture 4" descr=""/>
          <p:cNvPicPr/>
          <p:nvPr/>
        </p:nvPicPr>
        <p:blipFill>
          <a:blip r:embed="rId2"/>
          <a:stretch/>
        </p:blipFill>
        <p:spPr>
          <a:xfrm>
            <a:off x="690480" y="437760"/>
            <a:ext cx="9292680" cy="2211480"/>
          </a:xfrm>
          <a:prstGeom prst="rect">
            <a:avLst/>
          </a:prstGeom>
          <a:ln w="0">
            <a:noFill/>
          </a:ln>
        </p:spPr>
      </p:pic>
    </p:spTree>
  </p:cSld>
  <mc:AlternateContent>
    <mc:Choice Requires="p14">
      <p:transition spd="slow" p14:dur="2000"/>
    </mc:Choice>
    <mc:Fallback>
      <p:transition spd="slow"/>
    </mc:Fallback>
  </mc:AlternateContent>
</p:sld>
</file>

<file path=ppt/slides/slide17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06" name="PlaceHolder 1"/>
          <p:cNvSpPr>
            <a:spLocks noGrp="1"/>
          </p:cNvSpPr>
          <p:nvPr>
            <p:ph type="ftr"/>
          </p:nvPr>
        </p:nvSpPr>
        <p:spPr>
          <a:xfrm>
            <a:off x="3686040" y="6459840"/>
            <a:ext cx="4822560" cy="364680"/>
          </a:xfrm>
          <a:prstGeom prst="rect">
            <a:avLst/>
          </a:prstGeom>
          <a:noFill/>
          <a:ln w="0">
            <a:noFill/>
          </a:ln>
        </p:spPr>
        <p:txBody>
          <a:bodyPr anchor="ctr">
            <a:noAutofit/>
          </a:bodyPr>
          <a:p>
            <a:endParaRPr b="0" lang="en-GB" sz="2400" spc="-1" strike="noStrike">
              <a:latin typeface="Times New Roman"/>
            </a:endParaRPr>
          </a:p>
        </p:txBody>
      </p:sp>
      <p:sp>
        <p:nvSpPr>
          <p:cNvPr id="1007" name="PlaceHolder 2"/>
          <p:cNvSpPr>
            <a:spLocks noGrp="1"/>
          </p:cNvSpPr>
          <p:nvPr>
            <p:ph type="sldNum"/>
          </p:nvPr>
        </p:nvSpPr>
        <p:spPr>
          <a:xfrm>
            <a:off x="9900360" y="6459840"/>
            <a:ext cx="1311840" cy="364680"/>
          </a:xfrm>
          <a:prstGeom prst="rect">
            <a:avLst/>
          </a:prstGeom>
          <a:noFill/>
          <a:ln w="0">
            <a:noFill/>
          </a:ln>
        </p:spPr>
        <p:txBody>
          <a:bodyPr anchor="ctr">
            <a:noAutofit/>
          </a:bodyPr>
          <a:p>
            <a:pPr algn="r">
              <a:lnSpc>
                <a:spcPct val="100000"/>
              </a:lnSpc>
            </a:pPr>
            <a:fld id="{496FD5BF-E8BD-4BFA-8DAB-A4847146646C}" type="slidenum">
              <a:rPr b="0" lang="en-AU" sz="1050" spc="-1" strike="noStrike">
                <a:solidFill>
                  <a:srgbClr val="ffffff"/>
                </a:solidFill>
                <a:latin typeface="Calibri"/>
              </a:rPr>
              <a:t>&lt;number&gt;</a:t>
            </a:fld>
            <a:endParaRPr b="0" lang="en-GB" sz="1050" spc="-1" strike="noStrike">
              <a:latin typeface="Times New Roman"/>
            </a:endParaRPr>
          </a:p>
        </p:txBody>
      </p:sp>
      <p:pic>
        <p:nvPicPr>
          <p:cNvPr id="1008" name="Picture 3" descr=""/>
          <p:cNvPicPr/>
          <p:nvPr/>
        </p:nvPicPr>
        <p:blipFill>
          <a:blip r:embed="rId1"/>
          <a:stretch/>
        </p:blipFill>
        <p:spPr>
          <a:xfrm>
            <a:off x="1968120" y="16200"/>
            <a:ext cx="4873680" cy="2353320"/>
          </a:xfrm>
          <a:prstGeom prst="rect">
            <a:avLst/>
          </a:prstGeom>
          <a:ln w="0">
            <a:noFill/>
          </a:ln>
        </p:spPr>
      </p:pic>
      <p:sp>
        <p:nvSpPr>
          <p:cNvPr id="1009" name="TextBox 5"/>
          <p:cNvSpPr/>
          <p:nvPr/>
        </p:nvSpPr>
        <p:spPr>
          <a:xfrm>
            <a:off x="295920" y="117720"/>
            <a:ext cx="1671840" cy="94284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1" lang="en-US" sz="2800" spc="-1" strike="noStrike" u="sng">
                <a:solidFill>
                  <a:srgbClr val="00b050"/>
                </a:solidFill>
                <a:uFillTx/>
                <a:latin typeface="Calibri"/>
              </a:rPr>
              <a:t>Problem</a:t>
            </a:r>
            <a:endParaRPr b="0" lang="en-GB" sz="2800" spc="-1" strike="noStrike">
              <a:latin typeface="Arial"/>
            </a:endParaRPr>
          </a:p>
        </p:txBody>
      </p:sp>
      <p:pic>
        <p:nvPicPr>
          <p:cNvPr id="1010" name="Picture 6" descr=""/>
          <p:cNvPicPr/>
          <p:nvPr/>
        </p:nvPicPr>
        <p:blipFill>
          <a:blip r:embed="rId2"/>
          <a:stretch/>
        </p:blipFill>
        <p:spPr>
          <a:xfrm>
            <a:off x="137160" y="1744920"/>
            <a:ext cx="1957320" cy="738720"/>
          </a:xfrm>
          <a:prstGeom prst="rect">
            <a:avLst/>
          </a:prstGeom>
          <a:ln w="0">
            <a:noFill/>
          </a:ln>
        </p:spPr>
      </p:pic>
      <p:pic>
        <p:nvPicPr>
          <p:cNvPr id="1011" name="Picture 7" descr=""/>
          <p:cNvPicPr/>
          <p:nvPr/>
        </p:nvPicPr>
        <p:blipFill>
          <a:blip r:embed="rId3"/>
          <a:stretch/>
        </p:blipFill>
        <p:spPr>
          <a:xfrm>
            <a:off x="137160" y="2484360"/>
            <a:ext cx="11920680" cy="3628800"/>
          </a:xfrm>
          <a:prstGeom prst="rect">
            <a:avLst/>
          </a:prstGeom>
          <a:ln w="0">
            <a:noFill/>
          </a:ln>
        </p:spPr>
      </p:pic>
      <p:sp>
        <p:nvSpPr>
          <p:cNvPr id="1012" name="Straight Connector 9"/>
          <p:cNvSpPr/>
          <p:nvPr/>
        </p:nvSpPr>
        <p:spPr>
          <a:xfrm>
            <a:off x="295920" y="2369520"/>
            <a:ext cx="1672200" cy="360"/>
          </a:xfrm>
          <a:prstGeom prst="line">
            <a:avLst/>
          </a:prstGeom>
          <a:ln>
            <a:solidFill>
              <a:srgbClr val="000000"/>
            </a:solidFill>
            <a:round/>
          </a:ln>
        </p:spPr>
        <p:style>
          <a:lnRef idx="1">
            <a:schemeClr val="dk1"/>
          </a:lnRef>
          <a:fillRef idx="0">
            <a:schemeClr val="dk1"/>
          </a:fillRef>
          <a:effectRef idx="0">
            <a:schemeClr val="dk1"/>
          </a:effectRef>
          <a:fontRef idx="minor"/>
        </p:style>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0" name="PlaceHolder 1"/>
          <p:cNvSpPr>
            <a:spLocks noGrp="1"/>
          </p:cNvSpPr>
          <p:nvPr>
            <p:ph type="ftr"/>
          </p:nvPr>
        </p:nvSpPr>
        <p:spPr>
          <a:xfrm>
            <a:off x="3686040" y="6459840"/>
            <a:ext cx="4822560" cy="364680"/>
          </a:xfrm>
          <a:prstGeom prst="rect">
            <a:avLst/>
          </a:prstGeom>
          <a:noFill/>
          <a:ln w="0">
            <a:noFill/>
          </a:ln>
        </p:spPr>
        <p:txBody>
          <a:bodyPr anchor="ctr">
            <a:noAutofit/>
          </a:bodyPr>
          <a:p>
            <a:endParaRPr b="0" lang="en-GB" sz="2400" spc="-1" strike="noStrike">
              <a:latin typeface="Times New Roman"/>
            </a:endParaRPr>
          </a:p>
        </p:txBody>
      </p:sp>
      <p:sp>
        <p:nvSpPr>
          <p:cNvPr id="191" name="PlaceHolder 2"/>
          <p:cNvSpPr>
            <a:spLocks noGrp="1"/>
          </p:cNvSpPr>
          <p:nvPr>
            <p:ph type="sldNum"/>
          </p:nvPr>
        </p:nvSpPr>
        <p:spPr>
          <a:xfrm>
            <a:off x="9900360" y="6459840"/>
            <a:ext cx="1311840" cy="364680"/>
          </a:xfrm>
          <a:prstGeom prst="rect">
            <a:avLst/>
          </a:prstGeom>
          <a:noFill/>
          <a:ln w="0">
            <a:noFill/>
          </a:ln>
        </p:spPr>
        <p:txBody>
          <a:bodyPr anchor="ctr">
            <a:noAutofit/>
          </a:bodyPr>
          <a:p>
            <a:pPr algn="r">
              <a:lnSpc>
                <a:spcPct val="100000"/>
              </a:lnSpc>
            </a:pPr>
            <a:fld id="{2DB4D1B0-0DA6-4333-BEC9-A92C31697D34}" type="slidenum">
              <a:rPr b="0" lang="en-AU" sz="1050" spc="-1" strike="noStrike">
                <a:solidFill>
                  <a:srgbClr val="ffffff"/>
                </a:solidFill>
                <a:latin typeface="Calibri"/>
              </a:rPr>
              <a:t>&lt;number&gt;</a:t>
            </a:fld>
            <a:endParaRPr b="0" lang="en-GB" sz="1050" spc="-1" strike="noStrike">
              <a:latin typeface="Times New Roman"/>
            </a:endParaRPr>
          </a:p>
        </p:txBody>
      </p:sp>
      <p:pic>
        <p:nvPicPr>
          <p:cNvPr id="192" name="Picture 3" descr=""/>
          <p:cNvPicPr/>
          <p:nvPr/>
        </p:nvPicPr>
        <p:blipFill>
          <a:blip r:embed="rId1"/>
          <a:stretch/>
        </p:blipFill>
        <p:spPr>
          <a:xfrm>
            <a:off x="275040" y="393840"/>
            <a:ext cx="10883160" cy="2539800"/>
          </a:xfrm>
          <a:prstGeom prst="rect">
            <a:avLst/>
          </a:prstGeom>
          <a:ln w="0">
            <a:noFill/>
          </a:ln>
        </p:spPr>
      </p:pic>
      <p:sp>
        <p:nvSpPr>
          <p:cNvPr id="193" name="Straight Connector 4"/>
          <p:cNvSpPr/>
          <p:nvPr/>
        </p:nvSpPr>
        <p:spPr>
          <a:xfrm>
            <a:off x="396000" y="901080"/>
            <a:ext cx="3591720" cy="360"/>
          </a:xfrm>
          <a:prstGeom prst="line">
            <a:avLst/>
          </a:prstGeom>
          <a:ln>
            <a:solidFill>
              <a:srgbClr val="00b050"/>
            </a:solidFill>
            <a:round/>
          </a:ln>
        </p:spPr>
        <p:style>
          <a:lnRef idx="1">
            <a:schemeClr val="accent1"/>
          </a:lnRef>
          <a:fillRef idx="0">
            <a:schemeClr val="accent1"/>
          </a:fillRef>
          <a:effectRef idx="0">
            <a:schemeClr val="accent1"/>
          </a:effectRef>
          <a:fontRef idx="minor"/>
        </p:style>
      </p:sp>
      <p:sp>
        <p:nvSpPr>
          <p:cNvPr id="194" name="TextBox 6"/>
          <p:cNvSpPr/>
          <p:nvPr/>
        </p:nvSpPr>
        <p:spPr>
          <a:xfrm>
            <a:off x="541440" y="3441240"/>
            <a:ext cx="10350000" cy="45612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2400" spc="-1" strike="noStrike">
                <a:solidFill>
                  <a:srgbClr val="000000"/>
                </a:solidFill>
                <a:latin typeface="Calibri"/>
              </a:rPr>
              <a:t>For instance , in order to find </a:t>
            </a:r>
            <a:r>
              <a:rPr b="0" lang="en-AU" sz="2400" spc="-1" strike="noStrike">
                <a:solidFill>
                  <a:srgbClr val="000000"/>
                </a:solidFill>
                <a:latin typeface="Calibri"/>
              </a:rPr>
              <a:t> we will multiply  with </a:t>
            </a:r>
            <a:r>
              <a:rPr b="0" lang="en-AU" sz="1800" spc="-1" strike="noStrike">
                <a:solidFill>
                  <a:srgbClr val="000000"/>
                </a:solidFill>
                <a:latin typeface="Calibri"/>
              </a:rPr>
              <a:t>.  </a:t>
            </a:r>
            <a:endParaRPr b="0" lang="en-GB" sz="1800" spc="-1" strike="noStrike">
              <a:latin typeface="Arial"/>
            </a:endParaRPr>
          </a:p>
        </p:txBody>
      </p:sp>
      <p:sp>
        <p:nvSpPr>
          <p:cNvPr id="195" name="Straight Connector 8"/>
          <p:cNvSpPr/>
          <p:nvPr/>
        </p:nvSpPr>
        <p:spPr>
          <a:xfrm>
            <a:off x="0" y="4584600"/>
            <a:ext cx="12191760" cy="50760"/>
          </a:xfrm>
          <a:prstGeom prst="line">
            <a:avLst/>
          </a:prstGeom>
          <a:ln>
            <a:solidFill>
              <a:srgbClr val="63a537">
                <a:lumMod val="75000"/>
              </a:srgbClr>
            </a:solidFill>
            <a:round/>
          </a:ln>
        </p:spPr>
        <p:style>
          <a:lnRef idx="1">
            <a:schemeClr val="accent1"/>
          </a:lnRef>
          <a:fillRef idx="0">
            <a:schemeClr val="accent1"/>
          </a:fillRef>
          <a:effectRef idx="0">
            <a:schemeClr val="accent1"/>
          </a:effectRef>
          <a:fontRef idx="minor"/>
        </p:style>
      </p:sp>
    </p:spTree>
  </p:cSld>
  <mc:AlternateContent>
    <mc:Choice Requires="p14">
      <p:transition spd="slow" p14:dur="2000"/>
    </mc:Choice>
    <mc:Fallback>
      <p:transition spd="slow"/>
    </mc:Fallback>
  </mc:AlternateContent>
  <p:timing>
    <p:tnLst>
      <p:par>
        <p:cTn id="183" dur="indefinite" restart="never" nodeType="tmRoot">
          <p:childTnLst>
            <p:seq>
              <p:cTn id="184" dur="indefinite" nodeType="mainSeq">
                <p:childTnLst>
                  <p:par>
                    <p:cTn id="185" fill="hold">
                      <p:stCondLst>
                        <p:cond delay="indefinite"/>
                      </p:stCondLst>
                      <p:childTnLst>
                        <p:par>
                          <p:cTn id="186" fill="hold">
                            <p:stCondLst>
                              <p:cond delay="0"/>
                            </p:stCondLst>
                            <p:childTnLst>
                              <p:par>
                                <p:cTn id="187" nodeType="clickEffect" fill="hold" presetClass="entr" presetID="1">
                                  <p:stCondLst>
                                    <p:cond delay="0"/>
                                  </p:stCondLst>
                                  <p:childTnLst>
                                    <p:set>
                                      <p:cBhvr>
                                        <p:cTn id="188" dur="1" fill="hold">
                                          <p:stCondLst>
                                            <p:cond delay="0"/>
                                          </p:stCondLst>
                                        </p:cTn>
                                        <p:tgtEl>
                                          <p:spTgt spid="192"/>
                                        </p:tgtEl>
                                        <p:attrNameLst>
                                          <p:attrName>style.visibility</p:attrName>
                                        </p:attrNameLst>
                                      </p:cBhvr>
                                      <p:to>
                                        <p:strVal val="visible"/>
                                      </p:to>
                                    </p:set>
                                  </p:childTnLst>
                                </p:cTn>
                              </p:par>
                            </p:childTnLst>
                          </p:cTn>
                        </p:par>
                      </p:childTnLst>
                    </p:cTn>
                  </p:par>
                  <p:par>
                    <p:cTn id="189" fill="hold">
                      <p:stCondLst>
                        <p:cond delay="indefinite"/>
                      </p:stCondLst>
                      <p:childTnLst>
                        <p:par>
                          <p:cTn id="190" fill="hold">
                            <p:stCondLst>
                              <p:cond delay="0"/>
                            </p:stCondLst>
                            <p:childTnLst>
                              <p:par>
                                <p:cTn id="191" nodeType="clickEffect" fill="hold" presetClass="entr" presetID="1">
                                  <p:stCondLst>
                                    <p:cond delay="0"/>
                                  </p:stCondLst>
                                  <p:childTnLst>
                                    <p:set>
                                      <p:cBhvr>
                                        <p:cTn id="192" dur="1" fill="hold">
                                          <p:stCondLst>
                                            <p:cond delay="0"/>
                                          </p:stCondLst>
                                        </p:cTn>
                                        <p:tgtEl>
                                          <p:spTgt spid="19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13" name="PlaceHolder 1"/>
          <p:cNvSpPr>
            <a:spLocks noGrp="1"/>
          </p:cNvSpPr>
          <p:nvPr>
            <p:ph type="ftr"/>
          </p:nvPr>
        </p:nvSpPr>
        <p:spPr>
          <a:xfrm>
            <a:off x="3686040" y="6459840"/>
            <a:ext cx="4822560" cy="364680"/>
          </a:xfrm>
          <a:prstGeom prst="rect">
            <a:avLst/>
          </a:prstGeom>
          <a:noFill/>
          <a:ln w="0">
            <a:noFill/>
          </a:ln>
        </p:spPr>
        <p:txBody>
          <a:bodyPr anchor="ctr">
            <a:noAutofit/>
          </a:bodyPr>
          <a:p>
            <a:endParaRPr b="0" lang="en-GB" sz="2400" spc="-1" strike="noStrike">
              <a:latin typeface="Times New Roman"/>
            </a:endParaRPr>
          </a:p>
        </p:txBody>
      </p:sp>
      <p:sp>
        <p:nvSpPr>
          <p:cNvPr id="1014" name="PlaceHolder 2"/>
          <p:cNvSpPr>
            <a:spLocks noGrp="1"/>
          </p:cNvSpPr>
          <p:nvPr>
            <p:ph type="sldNum"/>
          </p:nvPr>
        </p:nvSpPr>
        <p:spPr>
          <a:xfrm>
            <a:off x="9900360" y="6459840"/>
            <a:ext cx="1311840" cy="364680"/>
          </a:xfrm>
          <a:prstGeom prst="rect">
            <a:avLst/>
          </a:prstGeom>
          <a:noFill/>
          <a:ln w="0">
            <a:noFill/>
          </a:ln>
        </p:spPr>
        <p:txBody>
          <a:bodyPr anchor="ctr">
            <a:noAutofit/>
          </a:bodyPr>
          <a:p>
            <a:pPr algn="r">
              <a:lnSpc>
                <a:spcPct val="100000"/>
              </a:lnSpc>
            </a:pPr>
            <a:fld id="{E795B334-C604-48AE-BB65-29FD1355BB2B}" type="slidenum">
              <a:rPr b="0" lang="en-AU" sz="1050" spc="-1" strike="noStrike">
                <a:solidFill>
                  <a:srgbClr val="ffffff"/>
                </a:solidFill>
                <a:latin typeface="Calibri"/>
              </a:rPr>
              <a:t>&lt;number&gt;</a:t>
            </a:fld>
            <a:endParaRPr b="0" lang="en-GB" sz="1050" spc="-1" strike="noStrike">
              <a:latin typeface="Times New Roman"/>
            </a:endParaRPr>
          </a:p>
        </p:txBody>
      </p:sp>
      <p:pic>
        <p:nvPicPr>
          <p:cNvPr id="1015" name="Picture 3" descr=""/>
          <p:cNvPicPr/>
          <p:nvPr/>
        </p:nvPicPr>
        <p:blipFill>
          <a:blip r:embed="rId1"/>
          <a:stretch/>
        </p:blipFill>
        <p:spPr>
          <a:xfrm>
            <a:off x="355320" y="329040"/>
            <a:ext cx="10697400" cy="1671840"/>
          </a:xfrm>
          <a:prstGeom prst="rect">
            <a:avLst/>
          </a:prstGeom>
          <a:ln w="0">
            <a:noFill/>
          </a:ln>
        </p:spPr>
      </p:pic>
      <p:pic>
        <p:nvPicPr>
          <p:cNvPr id="1016" name="Picture 4" descr=""/>
          <p:cNvPicPr/>
          <p:nvPr/>
        </p:nvPicPr>
        <p:blipFill>
          <a:blip r:embed="rId2"/>
          <a:stretch/>
        </p:blipFill>
        <p:spPr>
          <a:xfrm>
            <a:off x="114840" y="2170800"/>
            <a:ext cx="11965320" cy="1201320"/>
          </a:xfrm>
          <a:prstGeom prst="rect">
            <a:avLst/>
          </a:prstGeom>
          <a:ln w="0">
            <a:noFill/>
          </a:ln>
        </p:spPr>
      </p:pic>
      <p:pic>
        <p:nvPicPr>
          <p:cNvPr id="1017" name="Picture 5" descr=""/>
          <p:cNvPicPr/>
          <p:nvPr/>
        </p:nvPicPr>
        <p:blipFill>
          <a:blip r:embed="rId3"/>
          <a:stretch/>
        </p:blipFill>
        <p:spPr>
          <a:xfrm>
            <a:off x="255600" y="3501000"/>
            <a:ext cx="11187360" cy="2660400"/>
          </a:xfrm>
          <a:prstGeom prst="rect">
            <a:avLst/>
          </a:prstGeom>
          <a:ln w="0">
            <a:noFill/>
          </a:ln>
        </p:spPr>
      </p:pic>
    </p:spTree>
  </p:cSld>
  <mc:AlternateContent>
    <mc:Choice Requires="p14">
      <p:transition spd="slow" p14:dur="2000"/>
    </mc:Choice>
    <mc:Fallback>
      <p:transition spd="slow"/>
    </mc:Fallback>
  </mc:AlternateContent>
</p:sld>
</file>

<file path=ppt/slides/slide18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18" name="PlaceHolder 1"/>
          <p:cNvSpPr>
            <a:spLocks noGrp="1"/>
          </p:cNvSpPr>
          <p:nvPr>
            <p:ph type="ftr"/>
          </p:nvPr>
        </p:nvSpPr>
        <p:spPr>
          <a:xfrm>
            <a:off x="3686040" y="6459840"/>
            <a:ext cx="4822560" cy="364680"/>
          </a:xfrm>
          <a:prstGeom prst="rect">
            <a:avLst/>
          </a:prstGeom>
          <a:noFill/>
          <a:ln w="0">
            <a:noFill/>
          </a:ln>
        </p:spPr>
        <p:txBody>
          <a:bodyPr anchor="ctr">
            <a:noAutofit/>
          </a:bodyPr>
          <a:p>
            <a:endParaRPr b="0" lang="en-GB" sz="2400" spc="-1" strike="noStrike">
              <a:latin typeface="Times New Roman"/>
            </a:endParaRPr>
          </a:p>
        </p:txBody>
      </p:sp>
      <p:sp>
        <p:nvSpPr>
          <p:cNvPr id="1019" name="PlaceHolder 2"/>
          <p:cNvSpPr>
            <a:spLocks noGrp="1"/>
          </p:cNvSpPr>
          <p:nvPr>
            <p:ph type="sldNum"/>
          </p:nvPr>
        </p:nvSpPr>
        <p:spPr>
          <a:xfrm>
            <a:off x="9900360" y="6459840"/>
            <a:ext cx="1311840" cy="364680"/>
          </a:xfrm>
          <a:prstGeom prst="rect">
            <a:avLst/>
          </a:prstGeom>
          <a:noFill/>
          <a:ln w="0">
            <a:noFill/>
          </a:ln>
        </p:spPr>
        <p:txBody>
          <a:bodyPr anchor="ctr">
            <a:noAutofit/>
          </a:bodyPr>
          <a:p>
            <a:pPr algn="r">
              <a:lnSpc>
                <a:spcPct val="100000"/>
              </a:lnSpc>
            </a:pPr>
            <a:fld id="{18B8D228-B513-4AE2-87F4-1D8DE6E74CCC}" type="slidenum">
              <a:rPr b="0" lang="en-AU" sz="1050" spc="-1" strike="noStrike">
                <a:solidFill>
                  <a:srgbClr val="ffffff"/>
                </a:solidFill>
                <a:latin typeface="Calibri"/>
              </a:rPr>
              <a:t>&lt;number&gt;</a:t>
            </a:fld>
            <a:endParaRPr b="0" lang="en-GB" sz="1050" spc="-1" strike="noStrike">
              <a:latin typeface="Times New Roman"/>
            </a:endParaRPr>
          </a:p>
        </p:txBody>
      </p:sp>
      <p:pic>
        <p:nvPicPr>
          <p:cNvPr id="1020" name="Picture 3" descr=""/>
          <p:cNvPicPr/>
          <p:nvPr/>
        </p:nvPicPr>
        <p:blipFill>
          <a:blip r:embed="rId1"/>
          <a:stretch/>
        </p:blipFill>
        <p:spPr>
          <a:xfrm>
            <a:off x="378720" y="297360"/>
            <a:ext cx="6822000" cy="2414880"/>
          </a:xfrm>
          <a:prstGeom prst="rect">
            <a:avLst/>
          </a:prstGeom>
          <a:ln w="0">
            <a:noFill/>
          </a:ln>
        </p:spPr>
      </p:pic>
      <p:pic>
        <p:nvPicPr>
          <p:cNvPr id="1021" name="Picture 5" descr=""/>
          <p:cNvPicPr/>
          <p:nvPr/>
        </p:nvPicPr>
        <p:blipFill>
          <a:blip r:embed="rId2"/>
          <a:stretch/>
        </p:blipFill>
        <p:spPr>
          <a:xfrm>
            <a:off x="143640" y="3122280"/>
            <a:ext cx="3014640" cy="430200"/>
          </a:xfrm>
          <a:prstGeom prst="rect">
            <a:avLst/>
          </a:prstGeom>
          <a:ln w="0">
            <a:noFill/>
          </a:ln>
        </p:spPr>
      </p:pic>
      <p:pic>
        <p:nvPicPr>
          <p:cNvPr id="1022" name="Picture 6" descr=""/>
          <p:cNvPicPr/>
          <p:nvPr/>
        </p:nvPicPr>
        <p:blipFill>
          <a:blip r:embed="rId3"/>
          <a:stretch/>
        </p:blipFill>
        <p:spPr>
          <a:xfrm>
            <a:off x="274320" y="3649320"/>
            <a:ext cx="3192120" cy="817920"/>
          </a:xfrm>
          <a:prstGeom prst="rect">
            <a:avLst/>
          </a:prstGeom>
          <a:ln w="0">
            <a:noFill/>
          </a:ln>
        </p:spPr>
      </p:pic>
      <p:sp>
        <p:nvSpPr>
          <p:cNvPr id="1023" name="Straight Connector 8"/>
          <p:cNvSpPr/>
          <p:nvPr/>
        </p:nvSpPr>
        <p:spPr>
          <a:xfrm>
            <a:off x="274320" y="4563360"/>
            <a:ext cx="3411720" cy="360"/>
          </a:xfrm>
          <a:prstGeom prst="line">
            <a:avLst/>
          </a:prstGeom>
          <a:ln>
            <a:solidFill>
              <a:srgbClr val="000000"/>
            </a:solidFill>
            <a:round/>
          </a:ln>
        </p:spPr>
        <p:style>
          <a:lnRef idx="1">
            <a:schemeClr val="dk1"/>
          </a:lnRef>
          <a:fillRef idx="0">
            <a:schemeClr val="dk1"/>
          </a:fillRef>
          <a:effectRef idx="0">
            <a:schemeClr val="dk1"/>
          </a:effectRef>
          <a:fontRef idx="minor"/>
        </p:style>
      </p:sp>
      <p:pic>
        <p:nvPicPr>
          <p:cNvPr id="1024" name="Picture 11" descr=""/>
          <p:cNvPicPr/>
          <p:nvPr/>
        </p:nvPicPr>
        <p:blipFill>
          <a:blip r:embed="rId4"/>
          <a:stretch/>
        </p:blipFill>
        <p:spPr>
          <a:xfrm>
            <a:off x="274320" y="4734360"/>
            <a:ext cx="11434320" cy="1244160"/>
          </a:xfrm>
          <a:prstGeom prst="rect">
            <a:avLst/>
          </a:prstGeom>
          <a:ln w="0">
            <a:noFill/>
          </a:ln>
        </p:spPr>
      </p:pic>
      <p:sp>
        <p:nvSpPr>
          <p:cNvPr id="1025" name="Straight Connector 12"/>
          <p:cNvSpPr/>
          <p:nvPr/>
        </p:nvSpPr>
        <p:spPr>
          <a:xfrm>
            <a:off x="1440" y="2999880"/>
            <a:ext cx="12190320" cy="26280"/>
          </a:xfrm>
          <a:prstGeom prst="line">
            <a:avLst/>
          </a:prstGeom>
          <a:ln>
            <a:solidFill>
              <a:srgbClr val="000000"/>
            </a:solidFill>
            <a:round/>
          </a:ln>
        </p:spPr>
        <p:style>
          <a:lnRef idx="1">
            <a:schemeClr val="dk1"/>
          </a:lnRef>
          <a:fillRef idx="0">
            <a:schemeClr val="dk1"/>
          </a:fillRef>
          <a:effectRef idx="0">
            <a:schemeClr val="dk1"/>
          </a:effectRef>
          <a:fontRef idx="minor"/>
        </p:style>
      </p:sp>
    </p:spTree>
  </p:cSld>
  <mc:AlternateContent>
    <mc:Choice Requires="p14">
      <p:transition spd="slow" p14:dur="2000"/>
    </mc:Choice>
    <mc:Fallback>
      <p:transition spd="slow"/>
    </mc:Fallback>
  </mc:AlternateContent>
</p:sld>
</file>

<file path=ppt/slides/slide18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26" name="PlaceHolder 1"/>
          <p:cNvSpPr>
            <a:spLocks noGrp="1"/>
          </p:cNvSpPr>
          <p:nvPr>
            <p:ph type="ftr"/>
          </p:nvPr>
        </p:nvSpPr>
        <p:spPr>
          <a:xfrm>
            <a:off x="3686040" y="6459840"/>
            <a:ext cx="4822560" cy="364680"/>
          </a:xfrm>
          <a:prstGeom prst="rect">
            <a:avLst/>
          </a:prstGeom>
          <a:noFill/>
          <a:ln w="0">
            <a:noFill/>
          </a:ln>
        </p:spPr>
        <p:txBody>
          <a:bodyPr anchor="ctr">
            <a:noAutofit/>
          </a:bodyPr>
          <a:p>
            <a:endParaRPr b="0" lang="en-GB" sz="2400" spc="-1" strike="noStrike">
              <a:latin typeface="Times New Roman"/>
            </a:endParaRPr>
          </a:p>
        </p:txBody>
      </p:sp>
      <p:sp>
        <p:nvSpPr>
          <p:cNvPr id="1027" name="PlaceHolder 2"/>
          <p:cNvSpPr>
            <a:spLocks noGrp="1"/>
          </p:cNvSpPr>
          <p:nvPr>
            <p:ph type="sldNum"/>
          </p:nvPr>
        </p:nvSpPr>
        <p:spPr>
          <a:xfrm>
            <a:off x="9900360" y="6459840"/>
            <a:ext cx="1311840" cy="364680"/>
          </a:xfrm>
          <a:prstGeom prst="rect">
            <a:avLst/>
          </a:prstGeom>
          <a:noFill/>
          <a:ln w="0">
            <a:noFill/>
          </a:ln>
        </p:spPr>
        <p:txBody>
          <a:bodyPr anchor="ctr">
            <a:noAutofit/>
          </a:bodyPr>
          <a:p>
            <a:pPr algn="r">
              <a:lnSpc>
                <a:spcPct val="100000"/>
              </a:lnSpc>
            </a:pPr>
            <a:fld id="{BF07FCB8-CCAE-452F-9930-8D817AAB5076}" type="slidenum">
              <a:rPr b="0" lang="en-AU" sz="1050" spc="-1" strike="noStrike">
                <a:solidFill>
                  <a:srgbClr val="ffffff"/>
                </a:solidFill>
                <a:latin typeface="Calibri"/>
              </a:rPr>
              <a:t>&lt;number&gt;</a:t>
            </a:fld>
            <a:endParaRPr b="0" lang="en-GB" sz="1050" spc="-1" strike="noStrike">
              <a:latin typeface="Times New Roman"/>
            </a:endParaRPr>
          </a:p>
        </p:txBody>
      </p:sp>
      <p:pic>
        <p:nvPicPr>
          <p:cNvPr id="1028" name="Picture 3" descr=""/>
          <p:cNvPicPr/>
          <p:nvPr/>
        </p:nvPicPr>
        <p:blipFill>
          <a:blip r:embed="rId1"/>
          <a:stretch/>
        </p:blipFill>
        <p:spPr>
          <a:xfrm>
            <a:off x="203760" y="477720"/>
            <a:ext cx="11787120" cy="1658520"/>
          </a:xfrm>
          <a:prstGeom prst="rect">
            <a:avLst/>
          </a:prstGeom>
          <a:ln w="0">
            <a:noFill/>
          </a:ln>
        </p:spPr>
      </p:pic>
      <p:pic>
        <p:nvPicPr>
          <p:cNvPr id="1029" name="Picture 5" descr=""/>
          <p:cNvPicPr/>
          <p:nvPr/>
        </p:nvPicPr>
        <p:blipFill>
          <a:blip r:embed="rId2"/>
          <a:stretch/>
        </p:blipFill>
        <p:spPr>
          <a:xfrm>
            <a:off x="248040" y="2750040"/>
            <a:ext cx="11943360" cy="1834920"/>
          </a:xfrm>
          <a:prstGeom prst="rect">
            <a:avLst/>
          </a:prstGeom>
          <a:ln w="0">
            <a:noFill/>
          </a:ln>
        </p:spPr>
      </p:pic>
    </p:spTree>
  </p:cSld>
  <mc:AlternateContent>
    <mc:Choice Requires="p14">
      <p:transition spd="slow" p14:dur="2000"/>
    </mc:Choice>
    <mc:Fallback>
      <p:transition spd="slow"/>
    </mc:Fallback>
  </mc:AlternateContent>
</p:sld>
</file>

<file path=ppt/slides/slide18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30" name="PlaceHolder 1"/>
          <p:cNvSpPr>
            <a:spLocks noGrp="1"/>
          </p:cNvSpPr>
          <p:nvPr>
            <p:ph type="ftr"/>
          </p:nvPr>
        </p:nvSpPr>
        <p:spPr>
          <a:xfrm>
            <a:off x="3686040" y="6459840"/>
            <a:ext cx="4822560" cy="364680"/>
          </a:xfrm>
          <a:prstGeom prst="rect">
            <a:avLst/>
          </a:prstGeom>
          <a:noFill/>
          <a:ln w="0">
            <a:noFill/>
          </a:ln>
        </p:spPr>
        <p:txBody>
          <a:bodyPr anchor="ctr">
            <a:noAutofit/>
          </a:bodyPr>
          <a:p>
            <a:endParaRPr b="0" lang="en-GB" sz="2400" spc="-1" strike="noStrike">
              <a:latin typeface="Times New Roman"/>
            </a:endParaRPr>
          </a:p>
        </p:txBody>
      </p:sp>
      <p:sp>
        <p:nvSpPr>
          <p:cNvPr id="1031" name="PlaceHolder 2"/>
          <p:cNvSpPr>
            <a:spLocks noGrp="1"/>
          </p:cNvSpPr>
          <p:nvPr>
            <p:ph type="sldNum"/>
          </p:nvPr>
        </p:nvSpPr>
        <p:spPr>
          <a:xfrm>
            <a:off x="9900360" y="6459840"/>
            <a:ext cx="1311840" cy="364680"/>
          </a:xfrm>
          <a:prstGeom prst="rect">
            <a:avLst/>
          </a:prstGeom>
          <a:noFill/>
          <a:ln w="0">
            <a:noFill/>
          </a:ln>
        </p:spPr>
        <p:txBody>
          <a:bodyPr anchor="ctr">
            <a:noAutofit/>
          </a:bodyPr>
          <a:p>
            <a:pPr algn="r">
              <a:lnSpc>
                <a:spcPct val="100000"/>
              </a:lnSpc>
            </a:pPr>
            <a:fld id="{C5D5169F-2275-47BA-9CBF-6F2A8431E4A8}" type="slidenum">
              <a:rPr b="0" lang="en-AU" sz="1050" spc="-1" strike="noStrike">
                <a:solidFill>
                  <a:srgbClr val="ffffff"/>
                </a:solidFill>
                <a:latin typeface="Calibri"/>
              </a:rPr>
              <a:t>&lt;number&gt;</a:t>
            </a:fld>
            <a:endParaRPr b="0" lang="en-GB" sz="1050" spc="-1" strike="noStrike">
              <a:latin typeface="Times New Roman"/>
            </a:endParaRPr>
          </a:p>
        </p:txBody>
      </p:sp>
      <p:pic>
        <p:nvPicPr>
          <p:cNvPr id="1032" name="Picture 3" descr=""/>
          <p:cNvPicPr/>
          <p:nvPr/>
        </p:nvPicPr>
        <p:blipFill>
          <a:blip r:embed="rId1"/>
          <a:stretch/>
        </p:blipFill>
        <p:spPr>
          <a:xfrm>
            <a:off x="1884960" y="256680"/>
            <a:ext cx="8425080" cy="2383200"/>
          </a:xfrm>
          <a:prstGeom prst="rect">
            <a:avLst/>
          </a:prstGeom>
          <a:ln w="0">
            <a:noFill/>
          </a:ln>
        </p:spPr>
      </p:pic>
      <p:pic>
        <p:nvPicPr>
          <p:cNvPr id="1033" name="Picture 4" descr=""/>
          <p:cNvPicPr/>
          <p:nvPr/>
        </p:nvPicPr>
        <p:blipFill>
          <a:blip r:embed="rId2"/>
          <a:stretch/>
        </p:blipFill>
        <p:spPr>
          <a:xfrm>
            <a:off x="336960" y="3006000"/>
            <a:ext cx="8900280" cy="2760480"/>
          </a:xfrm>
          <a:prstGeom prst="rect">
            <a:avLst/>
          </a:prstGeom>
          <a:ln w="0">
            <a:noFill/>
          </a:ln>
        </p:spPr>
      </p:pic>
      <p:sp>
        <p:nvSpPr>
          <p:cNvPr id="1034" name="TextBox 5"/>
          <p:cNvSpPr/>
          <p:nvPr/>
        </p:nvSpPr>
        <p:spPr>
          <a:xfrm>
            <a:off x="336960" y="156600"/>
            <a:ext cx="2366640" cy="5169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2800" spc="-1" strike="noStrike" u="sng">
                <a:solidFill>
                  <a:srgbClr val="00b050"/>
                </a:solidFill>
                <a:uFillTx/>
                <a:latin typeface="Calibri"/>
              </a:rPr>
              <a:t>Problem</a:t>
            </a:r>
            <a:endParaRPr b="0" lang="en-GB" sz="2800" spc="-1" strike="noStrike">
              <a:latin typeface="Arial"/>
            </a:endParaRPr>
          </a:p>
        </p:txBody>
      </p:sp>
    </p:spTree>
  </p:cSld>
  <mc:AlternateContent>
    <mc:Choice Requires="p14">
      <p:transition spd="slow" p14:dur="2000"/>
    </mc:Choice>
    <mc:Fallback>
      <p:transition spd="slow"/>
    </mc:Fallback>
  </mc:AlternateContent>
</p:sld>
</file>

<file path=ppt/slides/slide18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35" name="PlaceHolder 1"/>
          <p:cNvSpPr>
            <a:spLocks noGrp="1"/>
          </p:cNvSpPr>
          <p:nvPr>
            <p:ph type="ftr"/>
          </p:nvPr>
        </p:nvSpPr>
        <p:spPr>
          <a:xfrm>
            <a:off x="3686040" y="6459840"/>
            <a:ext cx="4822560" cy="364680"/>
          </a:xfrm>
          <a:prstGeom prst="rect">
            <a:avLst/>
          </a:prstGeom>
          <a:noFill/>
          <a:ln w="0">
            <a:noFill/>
          </a:ln>
        </p:spPr>
        <p:txBody>
          <a:bodyPr anchor="ctr">
            <a:noAutofit/>
          </a:bodyPr>
          <a:p>
            <a:endParaRPr b="0" lang="en-GB" sz="2400" spc="-1" strike="noStrike">
              <a:latin typeface="Times New Roman"/>
            </a:endParaRPr>
          </a:p>
        </p:txBody>
      </p:sp>
      <p:sp>
        <p:nvSpPr>
          <p:cNvPr id="1036" name="PlaceHolder 2"/>
          <p:cNvSpPr>
            <a:spLocks noGrp="1"/>
          </p:cNvSpPr>
          <p:nvPr>
            <p:ph type="sldNum"/>
          </p:nvPr>
        </p:nvSpPr>
        <p:spPr>
          <a:xfrm>
            <a:off x="9900360" y="6459840"/>
            <a:ext cx="1311840" cy="364680"/>
          </a:xfrm>
          <a:prstGeom prst="rect">
            <a:avLst/>
          </a:prstGeom>
          <a:noFill/>
          <a:ln w="0">
            <a:noFill/>
          </a:ln>
        </p:spPr>
        <p:txBody>
          <a:bodyPr anchor="ctr">
            <a:noAutofit/>
          </a:bodyPr>
          <a:p>
            <a:pPr algn="r">
              <a:lnSpc>
                <a:spcPct val="100000"/>
              </a:lnSpc>
            </a:pPr>
            <a:fld id="{CDC26CAE-E587-40DA-9A5D-3432C382F314}" type="slidenum">
              <a:rPr b="0" lang="en-AU" sz="1050" spc="-1" strike="noStrike">
                <a:solidFill>
                  <a:srgbClr val="ffffff"/>
                </a:solidFill>
                <a:latin typeface="Calibri"/>
              </a:rPr>
              <a:t>&lt;number&gt;</a:t>
            </a:fld>
            <a:endParaRPr b="0" lang="en-GB" sz="1050" spc="-1" strike="noStrike">
              <a:latin typeface="Times New Roman"/>
            </a:endParaRPr>
          </a:p>
        </p:txBody>
      </p:sp>
      <p:pic>
        <p:nvPicPr>
          <p:cNvPr id="1037" name="Picture 3" descr=""/>
          <p:cNvPicPr/>
          <p:nvPr/>
        </p:nvPicPr>
        <p:blipFill>
          <a:blip r:embed="rId1"/>
          <a:stretch/>
        </p:blipFill>
        <p:spPr>
          <a:xfrm>
            <a:off x="1883160" y="1266120"/>
            <a:ext cx="8425080" cy="2383200"/>
          </a:xfrm>
          <a:prstGeom prst="rect">
            <a:avLst/>
          </a:prstGeom>
          <a:ln w="0">
            <a:noFill/>
          </a:ln>
        </p:spPr>
      </p:pic>
      <p:sp>
        <p:nvSpPr>
          <p:cNvPr id="1038" name="TextBox 4"/>
          <p:cNvSpPr/>
          <p:nvPr/>
        </p:nvSpPr>
        <p:spPr>
          <a:xfrm>
            <a:off x="907200" y="215640"/>
            <a:ext cx="1618200" cy="57780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en-US" sz="3200" spc="-1" strike="noStrike">
                <a:solidFill>
                  <a:srgbClr val="000000"/>
                </a:solidFill>
                <a:latin typeface="Calibri"/>
              </a:rPr>
              <a:t>Quiz -2</a:t>
            </a:r>
            <a:endParaRPr b="0" lang="en-GB" sz="3200" spc="-1" strike="noStrike">
              <a:latin typeface="Arial"/>
            </a:endParaRPr>
          </a:p>
        </p:txBody>
      </p:sp>
      <p:pic>
        <p:nvPicPr>
          <p:cNvPr id="1039" name="Picture 5" descr=""/>
          <p:cNvPicPr/>
          <p:nvPr/>
        </p:nvPicPr>
        <p:blipFill>
          <a:blip r:embed="rId2"/>
          <a:stretch/>
        </p:blipFill>
        <p:spPr>
          <a:xfrm>
            <a:off x="248040" y="3854160"/>
            <a:ext cx="11943360" cy="1834920"/>
          </a:xfrm>
          <a:prstGeom prst="rect">
            <a:avLst/>
          </a:prstGeom>
          <a:ln w="0">
            <a:noFill/>
          </a:ln>
        </p:spPr>
      </p:pic>
    </p:spTree>
  </p:cSld>
  <mc:AlternateContent>
    <mc:Choice Requires="p14">
      <p:transition spd="slow" p14:dur="2000"/>
    </mc:Choice>
    <mc:Fallback>
      <p:transition spd="slow"/>
    </mc:Fallback>
  </mc:AlternateContent>
</p:sld>
</file>

<file path=ppt/slides/slide18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40" name="PlaceHolder 1"/>
          <p:cNvSpPr>
            <a:spLocks noGrp="1"/>
          </p:cNvSpPr>
          <p:nvPr>
            <p:ph type="ftr"/>
          </p:nvPr>
        </p:nvSpPr>
        <p:spPr>
          <a:xfrm>
            <a:off x="3686040" y="6459840"/>
            <a:ext cx="4822560" cy="364680"/>
          </a:xfrm>
          <a:prstGeom prst="rect">
            <a:avLst/>
          </a:prstGeom>
          <a:noFill/>
          <a:ln w="0">
            <a:noFill/>
          </a:ln>
        </p:spPr>
        <p:txBody>
          <a:bodyPr anchor="ctr">
            <a:noAutofit/>
          </a:bodyPr>
          <a:p>
            <a:endParaRPr b="0" lang="en-GB" sz="2400" spc="-1" strike="noStrike">
              <a:latin typeface="Times New Roman"/>
            </a:endParaRPr>
          </a:p>
        </p:txBody>
      </p:sp>
      <p:sp>
        <p:nvSpPr>
          <p:cNvPr id="1041" name="PlaceHolder 2"/>
          <p:cNvSpPr>
            <a:spLocks noGrp="1"/>
          </p:cNvSpPr>
          <p:nvPr>
            <p:ph type="sldNum"/>
          </p:nvPr>
        </p:nvSpPr>
        <p:spPr>
          <a:xfrm>
            <a:off x="9900360" y="6459840"/>
            <a:ext cx="1311840" cy="364680"/>
          </a:xfrm>
          <a:prstGeom prst="rect">
            <a:avLst/>
          </a:prstGeom>
          <a:noFill/>
          <a:ln w="0">
            <a:noFill/>
          </a:ln>
        </p:spPr>
        <p:txBody>
          <a:bodyPr anchor="ctr">
            <a:noAutofit/>
          </a:bodyPr>
          <a:p>
            <a:pPr algn="r">
              <a:lnSpc>
                <a:spcPct val="100000"/>
              </a:lnSpc>
            </a:pPr>
            <a:fld id="{027F87E6-CA38-4423-8012-9FC5F8D8E64A}" type="slidenum">
              <a:rPr b="0" lang="en-AU" sz="1050" spc="-1" strike="noStrike">
                <a:solidFill>
                  <a:srgbClr val="ffffff"/>
                </a:solidFill>
                <a:latin typeface="Calibri"/>
              </a:rPr>
              <a:t>&lt;number&gt;</a:t>
            </a:fld>
            <a:endParaRPr b="0" lang="en-GB" sz="1050" spc="-1" strike="noStrike">
              <a:latin typeface="Times New Roman"/>
            </a:endParaRPr>
          </a:p>
        </p:txBody>
      </p:sp>
    </p:spTree>
  </p:cSld>
  <mc:AlternateContent>
    <mc:Choice Requires="p14">
      <p:transition spd="slow" p14:dur="2000"/>
    </mc:Choice>
    <mc:Fallback>
      <p:transition spd="slow"/>
    </mc:Fallback>
  </mc:AlternateContent>
</p:sld>
</file>

<file path=ppt/slides/slide18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42" name="PlaceHolder 1"/>
          <p:cNvSpPr>
            <a:spLocks noGrp="1"/>
          </p:cNvSpPr>
          <p:nvPr>
            <p:ph type="ftr"/>
          </p:nvPr>
        </p:nvSpPr>
        <p:spPr>
          <a:xfrm>
            <a:off x="3686040" y="6459840"/>
            <a:ext cx="4822560" cy="364680"/>
          </a:xfrm>
          <a:prstGeom prst="rect">
            <a:avLst/>
          </a:prstGeom>
          <a:noFill/>
          <a:ln w="0">
            <a:noFill/>
          </a:ln>
        </p:spPr>
        <p:txBody>
          <a:bodyPr anchor="ctr">
            <a:noAutofit/>
          </a:bodyPr>
          <a:p>
            <a:endParaRPr b="0" lang="en-GB" sz="2400" spc="-1" strike="noStrike">
              <a:latin typeface="Times New Roman"/>
            </a:endParaRPr>
          </a:p>
        </p:txBody>
      </p:sp>
      <p:sp>
        <p:nvSpPr>
          <p:cNvPr id="1043" name="PlaceHolder 2"/>
          <p:cNvSpPr>
            <a:spLocks noGrp="1"/>
          </p:cNvSpPr>
          <p:nvPr>
            <p:ph type="sldNum"/>
          </p:nvPr>
        </p:nvSpPr>
        <p:spPr>
          <a:xfrm>
            <a:off x="9900360" y="6459840"/>
            <a:ext cx="1311840" cy="364680"/>
          </a:xfrm>
          <a:prstGeom prst="rect">
            <a:avLst/>
          </a:prstGeom>
          <a:noFill/>
          <a:ln w="0">
            <a:noFill/>
          </a:ln>
        </p:spPr>
        <p:txBody>
          <a:bodyPr anchor="ctr">
            <a:noAutofit/>
          </a:bodyPr>
          <a:p>
            <a:pPr algn="r">
              <a:lnSpc>
                <a:spcPct val="100000"/>
              </a:lnSpc>
            </a:pPr>
            <a:fld id="{F4634420-9900-4272-B838-7E94C2E6048A}" type="slidenum">
              <a:rPr b="0" lang="en-AU" sz="1050" spc="-1" strike="noStrike">
                <a:solidFill>
                  <a:srgbClr val="ffffff"/>
                </a:solidFill>
                <a:latin typeface="Calibri"/>
              </a:rPr>
              <a:t>&lt;number&gt;</a:t>
            </a:fld>
            <a:endParaRPr b="0" lang="en-GB" sz="1050" spc="-1" strike="noStrike">
              <a:latin typeface="Times New Roman"/>
            </a:endParaRPr>
          </a:p>
        </p:txBody>
      </p:sp>
    </p:spTree>
  </p:cSld>
  <mc:AlternateContent>
    <mc:Choice Requires="p14">
      <p:transition spd="slow" p14:dur="2000"/>
    </mc:Choice>
    <mc:Fallback>
      <p:transition spd="slow"/>
    </mc:Fallback>
  </mc:AlternateContent>
</p:sld>
</file>

<file path=ppt/slides/slide18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44" name="PlaceHolder 1"/>
          <p:cNvSpPr>
            <a:spLocks noGrp="1"/>
          </p:cNvSpPr>
          <p:nvPr>
            <p:ph type="ftr"/>
          </p:nvPr>
        </p:nvSpPr>
        <p:spPr>
          <a:xfrm>
            <a:off x="3686040" y="6459840"/>
            <a:ext cx="4822560" cy="364680"/>
          </a:xfrm>
          <a:prstGeom prst="rect">
            <a:avLst/>
          </a:prstGeom>
          <a:noFill/>
          <a:ln w="0">
            <a:noFill/>
          </a:ln>
        </p:spPr>
        <p:txBody>
          <a:bodyPr anchor="ctr">
            <a:noAutofit/>
          </a:bodyPr>
          <a:p>
            <a:endParaRPr b="0" lang="en-GB" sz="2400" spc="-1" strike="noStrike">
              <a:latin typeface="Times New Roman"/>
            </a:endParaRPr>
          </a:p>
        </p:txBody>
      </p:sp>
      <p:sp>
        <p:nvSpPr>
          <p:cNvPr id="1045" name="PlaceHolder 2"/>
          <p:cNvSpPr>
            <a:spLocks noGrp="1"/>
          </p:cNvSpPr>
          <p:nvPr>
            <p:ph type="sldNum"/>
          </p:nvPr>
        </p:nvSpPr>
        <p:spPr>
          <a:xfrm>
            <a:off x="9900360" y="6459840"/>
            <a:ext cx="1311840" cy="364680"/>
          </a:xfrm>
          <a:prstGeom prst="rect">
            <a:avLst/>
          </a:prstGeom>
          <a:noFill/>
          <a:ln w="0">
            <a:noFill/>
          </a:ln>
        </p:spPr>
        <p:txBody>
          <a:bodyPr anchor="ctr">
            <a:noAutofit/>
          </a:bodyPr>
          <a:p>
            <a:pPr algn="r">
              <a:lnSpc>
                <a:spcPct val="100000"/>
              </a:lnSpc>
            </a:pPr>
            <a:fld id="{21C8212A-0A7C-4523-830C-9664C89C660D}" type="slidenum">
              <a:rPr b="0" lang="en-AU" sz="1050" spc="-1" strike="noStrike">
                <a:solidFill>
                  <a:srgbClr val="ffffff"/>
                </a:solidFill>
                <a:latin typeface="Calibri"/>
              </a:rPr>
              <a:t>&lt;number&gt;</a:t>
            </a:fld>
            <a:endParaRPr b="0" lang="en-GB" sz="1050" spc="-1" strike="noStrike">
              <a:latin typeface="Times New Roman"/>
            </a:endParaRPr>
          </a:p>
        </p:txBody>
      </p:sp>
    </p:spTree>
  </p:cSld>
  <mc:AlternateContent>
    <mc:Choice Requires="p14">
      <p:transition spd="slow" p14:dur="2000"/>
    </mc:Choice>
    <mc:Fallback>
      <p:transition spd="slow"/>
    </mc:Fallback>
  </mc:AlternateContent>
</p:sld>
</file>

<file path=ppt/slides/slide18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46" name="PlaceHolder 1"/>
          <p:cNvSpPr>
            <a:spLocks noGrp="1"/>
          </p:cNvSpPr>
          <p:nvPr>
            <p:ph type="ftr"/>
          </p:nvPr>
        </p:nvSpPr>
        <p:spPr>
          <a:xfrm>
            <a:off x="3686040" y="6459840"/>
            <a:ext cx="4822560" cy="364680"/>
          </a:xfrm>
          <a:prstGeom prst="rect">
            <a:avLst/>
          </a:prstGeom>
          <a:noFill/>
          <a:ln w="0">
            <a:noFill/>
          </a:ln>
        </p:spPr>
        <p:txBody>
          <a:bodyPr anchor="ctr">
            <a:noAutofit/>
          </a:bodyPr>
          <a:p>
            <a:endParaRPr b="0" lang="en-GB" sz="2400" spc="-1" strike="noStrike">
              <a:latin typeface="Times New Roman"/>
            </a:endParaRPr>
          </a:p>
        </p:txBody>
      </p:sp>
      <p:sp>
        <p:nvSpPr>
          <p:cNvPr id="1047" name="PlaceHolder 2"/>
          <p:cNvSpPr>
            <a:spLocks noGrp="1"/>
          </p:cNvSpPr>
          <p:nvPr>
            <p:ph type="sldNum"/>
          </p:nvPr>
        </p:nvSpPr>
        <p:spPr>
          <a:xfrm>
            <a:off x="9900360" y="6459840"/>
            <a:ext cx="1311840" cy="364680"/>
          </a:xfrm>
          <a:prstGeom prst="rect">
            <a:avLst/>
          </a:prstGeom>
          <a:noFill/>
          <a:ln w="0">
            <a:noFill/>
          </a:ln>
        </p:spPr>
        <p:txBody>
          <a:bodyPr anchor="ctr">
            <a:noAutofit/>
          </a:bodyPr>
          <a:p>
            <a:pPr algn="r">
              <a:lnSpc>
                <a:spcPct val="100000"/>
              </a:lnSpc>
            </a:pPr>
            <a:fld id="{731349F3-AA08-4EB4-9640-1C73233736FC}" type="slidenum">
              <a:rPr b="0" lang="en-AU" sz="1050" spc="-1" strike="noStrike">
                <a:solidFill>
                  <a:srgbClr val="ffffff"/>
                </a:solidFill>
                <a:latin typeface="Calibri"/>
              </a:rPr>
              <a:t>&lt;number&gt;</a:t>
            </a:fld>
            <a:endParaRPr b="0" lang="en-GB" sz="1050" spc="-1" strike="noStrike">
              <a:latin typeface="Times New Roman"/>
            </a:endParaRPr>
          </a:p>
        </p:txBody>
      </p:sp>
      <p:sp>
        <p:nvSpPr>
          <p:cNvPr id="1048" name="Rectangle 3"/>
          <p:cNvSpPr/>
          <p:nvPr/>
        </p:nvSpPr>
        <p:spPr>
          <a:xfrm>
            <a:off x="0" y="20880"/>
            <a:ext cx="12191760" cy="6321960"/>
          </a:xfrm>
          <a:prstGeom prst="rect">
            <a:avLst/>
          </a:prstGeom>
          <a:solidFill>
            <a:schemeClr val="accent2">
              <a:lumMod val="50000"/>
            </a:schemeClr>
          </a:solidFill>
          <a:ln>
            <a:solidFill>
              <a:srgbClr val="719629"/>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3200" spc="-1" strike="noStrike">
                <a:solidFill>
                  <a:srgbClr val="ffffff"/>
                </a:solidFill>
                <a:latin typeface="Calibri"/>
              </a:rPr>
              <a:t>Assignments -2 </a:t>
            </a:r>
            <a:endParaRPr b="0" lang="en-GB" sz="3200" spc="-1" strike="noStrike">
              <a:latin typeface="Arial"/>
            </a:endParaRPr>
          </a:p>
          <a:p>
            <a:pPr algn="ctr">
              <a:lnSpc>
                <a:spcPct val="100000"/>
              </a:lnSpc>
            </a:pPr>
            <a:endParaRPr b="0" lang="en-GB" sz="3200" spc="-1" strike="noStrike">
              <a:latin typeface="Arial"/>
            </a:endParaRPr>
          </a:p>
          <a:p>
            <a:pPr algn="ctr">
              <a:lnSpc>
                <a:spcPct val="100000"/>
              </a:lnSpc>
            </a:pPr>
            <a:r>
              <a:rPr b="0" lang="en-US" sz="3200" spc="-1" strike="noStrike">
                <a:solidFill>
                  <a:srgbClr val="ffffff"/>
                </a:solidFill>
                <a:latin typeface="Calibri"/>
              </a:rPr>
              <a:t> </a:t>
            </a:r>
            <a:r>
              <a:rPr b="0" lang="en-US" sz="3200" spc="-1" strike="noStrike">
                <a:solidFill>
                  <a:srgbClr val="ffffff"/>
                </a:solidFill>
                <a:latin typeface="Calibri"/>
              </a:rPr>
              <a:t>Ex-4.1 to Ex.4.8</a:t>
            </a:r>
            <a:endParaRPr b="0" lang="en-GB" sz="3200" spc="-1" strike="noStrike">
              <a:latin typeface="Arial"/>
            </a:endParaRPr>
          </a:p>
          <a:p>
            <a:pPr algn="ctr">
              <a:lnSpc>
                <a:spcPct val="100000"/>
              </a:lnSpc>
            </a:pPr>
            <a:endParaRPr b="0" lang="en-GB" sz="3200" spc="-1" strike="noStrike">
              <a:latin typeface="Arial"/>
            </a:endParaRPr>
          </a:p>
          <a:p>
            <a:pPr algn="ctr">
              <a:lnSpc>
                <a:spcPct val="100000"/>
              </a:lnSpc>
            </a:pPr>
            <a:r>
              <a:rPr b="0" lang="en-US" sz="3200" spc="-1" strike="noStrike">
                <a:solidFill>
                  <a:srgbClr val="ffffff"/>
                </a:solidFill>
                <a:latin typeface="Calibri"/>
              </a:rPr>
              <a:t>Due date of submission</a:t>
            </a:r>
            <a:endParaRPr b="0" lang="en-GB" sz="3200" spc="-1" strike="noStrike">
              <a:latin typeface="Arial"/>
            </a:endParaRPr>
          </a:p>
          <a:p>
            <a:pPr algn="ctr">
              <a:lnSpc>
                <a:spcPct val="100000"/>
              </a:lnSpc>
            </a:pPr>
            <a:r>
              <a:rPr b="0" lang="en-US" sz="3200" spc="-1" strike="noStrike">
                <a:solidFill>
                  <a:srgbClr val="ffffff"/>
                </a:solidFill>
                <a:latin typeface="Calibri"/>
              </a:rPr>
              <a:t>9/11/2021  </a:t>
            </a:r>
            <a:endParaRPr b="0" lang="en-GB" sz="3200" spc="-1" strike="noStrike">
              <a:latin typeface="Arial"/>
            </a:endParaRPr>
          </a:p>
        </p:txBody>
      </p:sp>
    </p:spTree>
  </p:cSld>
  <mc:AlternateContent>
    <mc:Choice Requires="p14">
      <p:transition spd="slow" p14:dur="2000"/>
    </mc:Choice>
    <mc:Fallback>
      <p:transition spd="slow"/>
    </mc:Fallback>
  </mc:AlternateContent>
</p:sld>
</file>

<file path=ppt/slides/slide18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49" name="PlaceHolder 1"/>
          <p:cNvSpPr>
            <a:spLocks noGrp="1"/>
          </p:cNvSpPr>
          <p:nvPr>
            <p:ph type="ftr"/>
          </p:nvPr>
        </p:nvSpPr>
        <p:spPr>
          <a:xfrm>
            <a:off x="3686040" y="6459840"/>
            <a:ext cx="4822560" cy="364680"/>
          </a:xfrm>
          <a:prstGeom prst="rect">
            <a:avLst/>
          </a:prstGeom>
          <a:noFill/>
          <a:ln w="0">
            <a:noFill/>
          </a:ln>
        </p:spPr>
        <p:txBody>
          <a:bodyPr anchor="ctr">
            <a:noAutofit/>
          </a:bodyPr>
          <a:p>
            <a:endParaRPr b="0" lang="en-GB" sz="2400" spc="-1" strike="noStrike">
              <a:latin typeface="Times New Roman"/>
            </a:endParaRPr>
          </a:p>
        </p:txBody>
      </p:sp>
      <p:sp>
        <p:nvSpPr>
          <p:cNvPr id="1050" name="PlaceHolder 2"/>
          <p:cNvSpPr>
            <a:spLocks noGrp="1"/>
          </p:cNvSpPr>
          <p:nvPr>
            <p:ph type="sldNum"/>
          </p:nvPr>
        </p:nvSpPr>
        <p:spPr>
          <a:xfrm>
            <a:off x="9900360" y="6459840"/>
            <a:ext cx="1311840" cy="364680"/>
          </a:xfrm>
          <a:prstGeom prst="rect">
            <a:avLst/>
          </a:prstGeom>
          <a:noFill/>
          <a:ln w="0">
            <a:noFill/>
          </a:ln>
        </p:spPr>
        <p:txBody>
          <a:bodyPr anchor="ctr">
            <a:noAutofit/>
          </a:bodyPr>
          <a:p>
            <a:pPr algn="r">
              <a:lnSpc>
                <a:spcPct val="100000"/>
              </a:lnSpc>
            </a:pPr>
            <a:fld id="{26F539AC-2F7B-4DC8-B910-0FE3B3F2C8AE}" type="slidenum">
              <a:rPr b="0" lang="en-AU" sz="1050" spc="-1" strike="noStrike">
                <a:solidFill>
                  <a:srgbClr val="ffffff"/>
                </a:solidFill>
                <a:latin typeface="Calibri"/>
              </a:rPr>
              <a:t>&lt;number&gt;</a:t>
            </a:fld>
            <a:endParaRPr b="0" lang="en-GB" sz="1050" spc="-1" strike="noStrike">
              <a:latin typeface="Times New Roman"/>
            </a:endParaRPr>
          </a:p>
        </p:txBody>
      </p:sp>
      <p:pic>
        <p:nvPicPr>
          <p:cNvPr id="1051" name="Picture 3" descr=""/>
          <p:cNvPicPr/>
          <p:nvPr/>
        </p:nvPicPr>
        <p:blipFill>
          <a:blip r:embed="rId1"/>
          <a:stretch/>
        </p:blipFill>
        <p:spPr>
          <a:xfrm>
            <a:off x="3116880" y="490680"/>
            <a:ext cx="4126680" cy="1269360"/>
          </a:xfrm>
          <a:prstGeom prst="rect">
            <a:avLst/>
          </a:prstGeom>
          <a:ln w="0">
            <a:noFill/>
          </a:ln>
        </p:spPr>
      </p:pic>
      <p:pic>
        <p:nvPicPr>
          <p:cNvPr id="1052" name="Picture 4" descr=""/>
          <p:cNvPicPr/>
          <p:nvPr/>
        </p:nvPicPr>
        <p:blipFill>
          <a:blip r:embed="rId2"/>
          <a:stretch/>
        </p:blipFill>
        <p:spPr>
          <a:xfrm>
            <a:off x="2202480" y="2526480"/>
            <a:ext cx="7017120" cy="1130760"/>
          </a:xfrm>
          <a:prstGeom prst="rect">
            <a:avLst/>
          </a:prstGeom>
          <a:ln w="0">
            <a:noFill/>
          </a:ln>
        </p:spPr>
      </p:pic>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6" name="PlaceHolder 1"/>
          <p:cNvSpPr>
            <a:spLocks noGrp="1"/>
          </p:cNvSpPr>
          <p:nvPr>
            <p:ph type="ftr"/>
          </p:nvPr>
        </p:nvSpPr>
        <p:spPr>
          <a:xfrm>
            <a:off x="3686040" y="6459840"/>
            <a:ext cx="4822560" cy="364680"/>
          </a:xfrm>
          <a:prstGeom prst="rect">
            <a:avLst/>
          </a:prstGeom>
          <a:noFill/>
          <a:ln w="0">
            <a:noFill/>
          </a:ln>
        </p:spPr>
        <p:txBody>
          <a:bodyPr anchor="ctr">
            <a:noAutofit/>
          </a:bodyPr>
          <a:p>
            <a:endParaRPr b="0" lang="en-GB" sz="2400" spc="-1" strike="noStrike">
              <a:latin typeface="Times New Roman"/>
            </a:endParaRPr>
          </a:p>
        </p:txBody>
      </p:sp>
      <p:sp>
        <p:nvSpPr>
          <p:cNvPr id="197" name="PlaceHolder 2"/>
          <p:cNvSpPr>
            <a:spLocks noGrp="1"/>
          </p:cNvSpPr>
          <p:nvPr>
            <p:ph type="sldNum"/>
          </p:nvPr>
        </p:nvSpPr>
        <p:spPr>
          <a:xfrm>
            <a:off x="9900360" y="6459840"/>
            <a:ext cx="1311840" cy="364680"/>
          </a:xfrm>
          <a:prstGeom prst="rect">
            <a:avLst/>
          </a:prstGeom>
          <a:noFill/>
          <a:ln w="0">
            <a:noFill/>
          </a:ln>
        </p:spPr>
        <p:txBody>
          <a:bodyPr anchor="ctr">
            <a:noAutofit/>
          </a:bodyPr>
          <a:p>
            <a:pPr algn="r">
              <a:lnSpc>
                <a:spcPct val="100000"/>
              </a:lnSpc>
            </a:pPr>
            <a:fld id="{36DE7C1E-AB25-4D82-AA1E-39BA9CE0BC6C}" type="slidenum">
              <a:rPr b="0" lang="en-AU" sz="1050" spc="-1" strike="noStrike">
                <a:solidFill>
                  <a:srgbClr val="ffffff"/>
                </a:solidFill>
                <a:latin typeface="Calibri"/>
              </a:rPr>
              <a:t>&lt;number&gt;</a:t>
            </a:fld>
            <a:endParaRPr b="0" lang="en-GB" sz="1050" spc="-1" strike="noStrike">
              <a:latin typeface="Times New Roman"/>
            </a:endParaRPr>
          </a:p>
        </p:txBody>
      </p:sp>
      <p:pic>
        <p:nvPicPr>
          <p:cNvPr id="198" name="Picture 3" descr=""/>
          <p:cNvPicPr/>
          <p:nvPr/>
        </p:nvPicPr>
        <p:blipFill>
          <a:blip r:embed="rId1"/>
          <a:stretch/>
        </p:blipFill>
        <p:spPr>
          <a:xfrm>
            <a:off x="356040" y="925200"/>
            <a:ext cx="10747440" cy="1907640"/>
          </a:xfrm>
          <a:prstGeom prst="rect">
            <a:avLst/>
          </a:prstGeom>
          <a:ln w="0">
            <a:noFill/>
          </a:ln>
        </p:spPr>
      </p:pic>
      <p:pic>
        <p:nvPicPr>
          <p:cNvPr id="199" name="Picture 5" descr=""/>
          <p:cNvPicPr/>
          <p:nvPr/>
        </p:nvPicPr>
        <p:blipFill>
          <a:blip r:embed="rId2"/>
          <a:stretch/>
        </p:blipFill>
        <p:spPr>
          <a:xfrm>
            <a:off x="356040" y="2714760"/>
            <a:ext cx="8782200" cy="3386160"/>
          </a:xfrm>
          <a:prstGeom prst="rect">
            <a:avLst/>
          </a:prstGeom>
          <a:ln w="0">
            <a:noFill/>
          </a:ln>
        </p:spPr>
      </p:pic>
      <p:sp>
        <p:nvSpPr>
          <p:cNvPr id="200" name="TextBox 4"/>
          <p:cNvSpPr/>
          <p:nvPr/>
        </p:nvSpPr>
        <p:spPr>
          <a:xfrm>
            <a:off x="356040" y="305280"/>
            <a:ext cx="3799080" cy="94284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1" lang="en-US" sz="2800" spc="-1" strike="noStrike" u="sng">
                <a:solidFill>
                  <a:srgbClr val="00b050"/>
                </a:solidFill>
                <a:uFillTx/>
                <a:latin typeface="Calibri"/>
              </a:rPr>
              <a:t>Transpose of a Matrix</a:t>
            </a:r>
            <a:endParaRPr b="0" lang="en-GB" sz="2800" spc="-1" strike="noStrike">
              <a:latin typeface="Arial"/>
            </a:endParaRPr>
          </a:p>
        </p:txBody>
      </p:sp>
    </p:spTree>
  </p:cSld>
  <mc:AlternateContent>
    <mc:Choice Requires="p14">
      <p:transition spd="slow" p14:dur="2000"/>
    </mc:Choice>
    <mc:Fallback>
      <p:transition spd="slow"/>
    </mc:Fallback>
  </mc:AlternateContent>
  <p:timing>
    <p:tnLst>
      <p:par>
        <p:cTn id="193" dur="indefinite" restart="never" nodeType="tmRoot">
          <p:childTnLst>
            <p:seq>
              <p:cTn id="194" dur="indefinite" nodeType="mainSeq">
                <p:childTnLst>
                  <p:par>
                    <p:cTn id="195" fill="hold">
                      <p:stCondLst>
                        <p:cond delay="indefinite"/>
                      </p:stCondLst>
                      <p:childTnLst>
                        <p:par>
                          <p:cTn id="196" fill="hold">
                            <p:stCondLst>
                              <p:cond delay="0"/>
                            </p:stCondLst>
                            <p:childTnLst>
                              <p:par>
                                <p:cTn id="197" nodeType="clickEffect" fill="hold" presetClass="entr" presetID="1">
                                  <p:stCondLst>
                                    <p:cond delay="0"/>
                                  </p:stCondLst>
                                  <p:childTnLst>
                                    <p:set>
                                      <p:cBhvr>
                                        <p:cTn id="198" dur="1" fill="hold">
                                          <p:stCondLst>
                                            <p:cond delay="0"/>
                                          </p:stCondLst>
                                        </p:cTn>
                                        <p:tgtEl>
                                          <p:spTgt spid="200"/>
                                        </p:tgtEl>
                                        <p:attrNameLst>
                                          <p:attrName>style.visibility</p:attrName>
                                        </p:attrNameLst>
                                      </p:cBhvr>
                                      <p:to>
                                        <p:strVal val="visible"/>
                                      </p:to>
                                    </p:set>
                                  </p:childTnLst>
                                </p:cTn>
                              </p:par>
                            </p:childTnLst>
                          </p:cTn>
                        </p:par>
                      </p:childTnLst>
                    </p:cTn>
                  </p:par>
                  <p:par>
                    <p:cTn id="199" fill="hold">
                      <p:stCondLst>
                        <p:cond delay="indefinite"/>
                      </p:stCondLst>
                      <p:childTnLst>
                        <p:par>
                          <p:cTn id="200" fill="hold">
                            <p:stCondLst>
                              <p:cond delay="0"/>
                            </p:stCondLst>
                            <p:childTnLst>
                              <p:par>
                                <p:cTn id="201" nodeType="clickEffect" fill="hold" presetClass="entr" presetID="1">
                                  <p:stCondLst>
                                    <p:cond delay="0"/>
                                  </p:stCondLst>
                                  <p:childTnLst>
                                    <p:set>
                                      <p:cBhvr>
                                        <p:cTn id="202" dur="1" fill="hold">
                                          <p:stCondLst>
                                            <p:cond delay="0"/>
                                          </p:stCondLst>
                                        </p:cTn>
                                        <p:tgtEl>
                                          <p:spTgt spid="198"/>
                                        </p:tgtEl>
                                        <p:attrNameLst>
                                          <p:attrName>style.visibility</p:attrName>
                                        </p:attrNameLst>
                                      </p:cBhvr>
                                      <p:to>
                                        <p:strVal val="visible"/>
                                      </p:to>
                                    </p:set>
                                  </p:childTnLst>
                                </p:cTn>
                              </p:par>
                            </p:childTnLst>
                          </p:cTn>
                        </p:par>
                      </p:childTnLst>
                    </p:cTn>
                  </p:par>
                  <p:par>
                    <p:cTn id="203" fill="hold">
                      <p:stCondLst>
                        <p:cond delay="indefinite"/>
                      </p:stCondLst>
                      <p:childTnLst>
                        <p:par>
                          <p:cTn id="204" fill="hold">
                            <p:stCondLst>
                              <p:cond delay="0"/>
                            </p:stCondLst>
                            <p:childTnLst>
                              <p:par>
                                <p:cTn id="205" nodeType="clickEffect" fill="hold" presetClass="entr" presetID="1">
                                  <p:stCondLst>
                                    <p:cond delay="0"/>
                                  </p:stCondLst>
                                  <p:childTnLst>
                                    <p:set>
                                      <p:cBhvr>
                                        <p:cTn id="206" dur="1" fill="hold">
                                          <p:stCondLst>
                                            <p:cond delay="0"/>
                                          </p:stCondLst>
                                        </p:cTn>
                                        <p:tgtEl>
                                          <p:spTgt spid="19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53" name="PlaceHolder 1"/>
          <p:cNvSpPr>
            <a:spLocks noGrp="1"/>
          </p:cNvSpPr>
          <p:nvPr>
            <p:ph type="ftr"/>
          </p:nvPr>
        </p:nvSpPr>
        <p:spPr>
          <a:xfrm>
            <a:off x="3686040" y="6459840"/>
            <a:ext cx="4822560" cy="364680"/>
          </a:xfrm>
          <a:prstGeom prst="rect">
            <a:avLst/>
          </a:prstGeom>
          <a:noFill/>
          <a:ln w="0">
            <a:noFill/>
          </a:ln>
        </p:spPr>
        <p:txBody>
          <a:bodyPr anchor="ctr">
            <a:noAutofit/>
          </a:bodyPr>
          <a:p>
            <a:endParaRPr b="0" lang="en-GB" sz="2400" spc="-1" strike="noStrike">
              <a:latin typeface="Times New Roman"/>
            </a:endParaRPr>
          </a:p>
        </p:txBody>
      </p:sp>
      <p:sp>
        <p:nvSpPr>
          <p:cNvPr id="1054" name="PlaceHolder 2"/>
          <p:cNvSpPr>
            <a:spLocks noGrp="1"/>
          </p:cNvSpPr>
          <p:nvPr>
            <p:ph type="sldNum"/>
          </p:nvPr>
        </p:nvSpPr>
        <p:spPr>
          <a:xfrm>
            <a:off x="9900360" y="6459840"/>
            <a:ext cx="1311840" cy="364680"/>
          </a:xfrm>
          <a:prstGeom prst="rect">
            <a:avLst/>
          </a:prstGeom>
          <a:noFill/>
          <a:ln w="0">
            <a:noFill/>
          </a:ln>
        </p:spPr>
        <p:txBody>
          <a:bodyPr anchor="ctr">
            <a:noAutofit/>
          </a:bodyPr>
          <a:p>
            <a:pPr algn="r">
              <a:lnSpc>
                <a:spcPct val="100000"/>
              </a:lnSpc>
            </a:pPr>
            <a:fld id="{5AB8A620-08B7-455F-8C0B-CF0B3EC7AD24}" type="slidenum">
              <a:rPr b="0" lang="en-AU" sz="1050" spc="-1" strike="noStrike">
                <a:solidFill>
                  <a:srgbClr val="ffffff"/>
                </a:solidFill>
                <a:latin typeface="Calibri"/>
              </a:rPr>
              <a:t>&lt;number&gt;</a:t>
            </a:fld>
            <a:endParaRPr b="0" lang="en-GB" sz="1050" spc="-1" strike="noStrike">
              <a:latin typeface="Times New Roman"/>
            </a:endParaRPr>
          </a:p>
        </p:txBody>
      </p:sp>
      <p:pic>
        <p:nvPicPr>
          <p:cNvPr id="1055" name="Picture 3" descr=""/>
          <p:cNvPicPr/>
          <p:nvPr/>
        </p:nvPicPr>
        <p:blipFill>
          <a:blip r:embed="rId1"/>
          <a:stretch/>
        </p:blipFill>
        <p:spPr>
          <a:xfrm>
            <a:off x="174240" y="2939040"/>
            <a:ext cx="11715840" cy="2825640"/>
          </a:xfrm>
          <a:prstGeom prst="rect">
            <a:avLst/>
          </a:prstGeom>
          <a:ln w="0">
            <a:noFill/>
          </a:ln>
        </p:spPr>
      </p:pic>
      <p:pic>
        <p:nvPicPr>
          <p:cNvPr id="1056" name="Picture 4" descr=""/>
          <p:cNvPicPr/>
          <p:nvPr/>
        </p:nvPicPr>
        <p:blipFill>
          <a:blip r:embed="rId2"/>
          <a:stretch/>
        </p:blipFill>
        <p:spPr>
          <a:xfrm>
            <a:off x="195480" y="326520"/>
            <a:ext cx="11673360" cy="2309400"/>
          </a:xfrm>
          <a:prstGeom prst="rect">
            <a:avLst/>
          </a:prstGeom>
          <a:ln w="0">
            <a:noFill/>
          </a:ln>
        </p:spPr>
      </p:pic>
    </p:spTree>
  </p:cSld>
  <mc:AlternateContent>
    <mc:Choice Requires="p14">
      <p:transition spd="slow" p14:dur="2000"/>
    </mc:Choice>
    <mc:Fallback>
      <p:transition spd="slow"/>
    </mc:Fallback>
  </mc:AlternateContent>
</p:sld>
</file>

<file path=ppt/slides/slide19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57" name="PlaceHolder 1"/>
          <p:cNvSpPr>
            <a:spLocks noGrp="1"/>
          </p:cNvSpPr>
          <p:nvPr>
            <p:ph type="ftr"/>
          </p:nvPr>
        </p:nvSpPr>
        <p:spPr>
          <a:xfrm>
            <a:off x="3686040" y="6459840"/>
            <a:ext cx="4822560" cy="364680"/>
          </a:xfrm>
          <a:prstGeom prst="rect">
            <a:avLst/>
          </a:prstGeom>
          <a:noFill/>
          <a:ln w="0">
            <a:noFill/>
          </a:ln>
        </p:spPr>
        <p:txBody>
          <a:bodyPr anchor="ctr">
            <a:noAutofit/>
          </a:bodyPr>
          <a:p>
            <a:endParaRPr b="0" lang="en-GB" sz="2400" spc="-1" strike="noStrike">
              <a:latin typeface="Times New Roman"/>
            </a:endParaRPr>
          </a:p>
        </p:txBody>
      </p:sp>
      <p:sp>
        <p:nvSpPr>
          <p:cNvPr id="1058" name="PlaceHolder 2"/>
          <p:cNvSpPr>
            <a:spLocks noGrp="1"/>
          </p:cNvSpPr>
          <p:nvPr>
            <p:ph type="sldNum"/>
          </p:nvPr>
        </p:nvSpPr>
        <p:spPr>
          <a:xfrm>
            <a:off x="9900360" y="6459840"/>
            <a:ext cx="1311840" cy="364680"/>
          </a:xfrm>
          <a:prstGeom prst="rect">
            <a:avLst/>
          </a:prstGeom>
          <a:noFill/>
          <a:ln w="0">
            <a:noFill/>
          </a:ln>
        </p:spPr>
        <p:txBody>
          <a:bodyPr anchor="ctr">
            <a:noAutofit/>
          </a:bodyPr>
          <a:p>
            <a:pPr algn="r">
              <a:lnSpc>
                <a:spcPct val="100000"/>
              </a:lnSpc>
            </a:pPr>
            <a:fld id="{F5EF8933-DE62-4C8F-ADEF-F786FA58FF92}" type="slidenum">
              <a:rPr b="0" lang="en-AU" sz="1050" spc="-1" strike="noStrike">
                <a:solidFill>
                  <a:srgbClr val="ffffff"/>
                </a:solidFill>
                <a:latin typeface="Calibri"/>
              </a:rPr>
              <a:t>&lt;number&gt;</a:t>
            </a:fld>
            <a:endParaRPr b="0" lang="en-GB" sz="1050" spc="-1" strike="noStrike">
              <a:latin typeface="Times New Roman"/>
            </a:endParaRPr>
          </a:p>
        </p:txBody>
      </p:sp>
      <p:pic>
        <p:nvPicPr>
          <p:cNvPr id="1059" name="Picture 3" descr=""/>
          <p:cNvPicPr/>
          <p:nvPr/>
        </p:nvPicPr>
        <p:blipFill>
          <a:blip r:embed="rId1"/>
          <a:stretch/>
        </p:blipFill>
        <p:spPr>
          <a:xfrm>
            <a:off x="159480" y="144720"/>
            <a:ext cx="3695400" cy="533160"/>
          </a:xfrm>
          <a:prstGeom prst="rect">
            <a:avLst/>
          </a:prstGeom>
          <a:ln w="0">
            <a:noFill/>
          </a:ln>
        </p:spPr>
      </p:pic>
      <p:sp>
        <p:nvSpPr>
          <p:cNvPr id="1060" name="Straight Connector 5"/>
          <p:cNvSpPr/>
          <p:nvPr/>
        </p:nvSpPr>
        <p:spPr>
          <a:xfrm>
            <a:off x="313200" y="703080"/>
            <a:ext cx="3372840" cy="360"/>
          </a:xfrm>
          <a:prstGeom prst="line">
            <a:avLst/>
          </a:prstGeom>
          <a:ln>
            <a:solidFill>
              <a:srgbClr val="000000"/>
            </a:solidFill>
            <a:round/>
          </a:ln>
        </p:spPr>
        <p:style>
          <a:lnRef idx="1">
            <a:schemeClr val="dk1"/>
          </a:lnRef>
          <a:fillRef idx="0">
            <a:schemeClr val="dk1"/>
          </a:fillRef>
          <a:effectRef idx="0">
            <a:schemeClr val="dk1"/>
          </a:effectRef>
          <a:fontRef idx="minor"/>
        </p:style>
      </p:sp>
      <p:pic>
        <p:nvPicPr>
          <p:cNvPr id="1061" name="Picture 9" descr=""/>
          <p:cNvPicPr/>
          <p:nvPr/>
        </p:nvPicPr>
        <p:blipFill>
          <a:blip r:embed="rId2"/>
          <a:stretch/>
        </p:blipFill>
        <p:spPr>
          <a:xfrm>
            <a:off x="159480" y="1084320"/>
            <a:ext cx="11980800" cy="4310280"/>
          </a:xfrm>
          <a:prstGeom prst="rect">
            <a:avLst/>
          </a:prstGeom>
          <a:ln w="0">
            <a:noFill/>
          </a:ln>
        </p:spPr>
      </p:pic>
    </p:spTree>
  </p:cSld>
  <mc:AlternateContent>
    <mc:Choice Requires="p14">
      <p:transition spd="slow" p14:dur="2000"/>
    </mc:Choice>
    <mc:Fallback>
      <p:transition spd="slow"/>
    </mc:Fallback>
  </mc:AlternateContent>
</p:sld>
</file>

<file path=ppt/slides/slide19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62" name="PlaceHolder 1"/>
          <p:cNvSpPr>
            <a:spLocks noGrp="1"/>
          </p:cNvSpPr>
          <p:nvPr>
            <p:ph type="ftr"/>
          </p:nvPr>
        </p:nvSpPr>
        <p:spPr>
          <a:xfrm>
            <a:off x="3686040" y="6459840"/>
            <a:ext cx="4822560" cy="364680"/>
          </a:xfrm>
          <a:prstGeom prst="rect">
            <a:avLst/>
          </a:prstGeom>
          <a:noFill/>
          <a:ln w="0">
            <a:noFill/>
          </a:ln>
        </p:spPr>
        <p:txBody>
          <a:bodyPr anchor="ctr">
            <a:noAutofit/>
          </a:bodyPr>
          <a:p>
            <a:endParaRPr b="0" lang="en-GB" sz="2400" spc="-1" strike="noStrike">
              <a:latin typeface="Times New Roman"/>
            </a:endParaRPr>
          </a:p>
        </p:txBody>
      </p:sp>
      <p:sp>
        <p:nvSpPr>
          <p:cNvPr id="1063" name="PlaceHolder 2"/>
          <p:cNvSpPr>
            <a:spLocks noGrp="1"/>
          </p:cNvSpPr>
          <p:nvPr>
            <p:ph type="sldNum"/>
          </p:nvPr>
        </p:nvSpPr>
        <p:spPr>
          <a:xfrm>
            <a:off x="9900360" y="6459840"/>
            <a:ext cx="1311840" cy="364680"/>
          </a:xfrm>
          <a:prstGeom prst="rect">
            <a:avLst/>
          </a:prstGeom>
          <a:noFill/>
          <a:ln w="0">
            <a:noFill/>
          </a:ln>
        </p:spPr>
        <p:txBody>
          <a:bodyPr anchor="ctr">
            <a:noAutofit/>
          </a:bodyPr>
          <a:p>
            <a:pPr algn="r">
              <a:lnSpc>
                <a:spcPct val="100000"/>
              </a:lnSpc>
            </a:pPr>
            <a:fld id="{3032AEE4-1FF3-4405-8E12-05AB80547553}" type="slidenum">
              <a:rPr b="0" lang="en-AU" sz="1050" spc="-1" strike="noStrike">
                <a:solidFill>
                  <a:srgbClr val="ffffff"/>
                </a:solidFill>
                <a:latin typeface="Calibri"/>
              </a:rPr>
              <a:t>&lt;number&gt;</a:t>
            </a:fld>
            <a:endParaRPr b="0" lang="en-GB" sz="1050" spc="-1" strike="noStrike">
              <a:latin typeface="Times New Roman"/>
            </a:endParaRPr>
          </a:p>
        </p:txBody>
      </p:sp>
      <p:pic>
        <p:nvPicPr>
          <p:cNvPr id="1064" name="Picture 3" descr=""/>
          <p:cNvPicPr/>
          <p:nvPr/>
        </p:nvPicPr>
        <p:blipFill>
          <a:blip r:embed="rId1"/>
          <a:stretch/>
        </p:blipFill>
        <p:spPr>
          <a:xfrm>
            <a:off x="329400" y="616680"/>
            <a:ext cx="11535840" cy="1522440"/>
          </a:xfrm>
          <a:prstGeom prst="rect">
            <a:avLst/>
          </a:prstGeom>
          <a:ln w="0">
            <a:noFill/>
          </a:ln>
        </p:spPr>
      </p:pic>
      <p:pic>
        <p:nvPicPr>
          <p:cNvPr id="1065" name="Picture 6" descr=""/>
          <p:cNvPicPr/>
          <p:nvPr/>
        </p:nvPicPr>
        <p:blipFill>
          <a:blip r:embed="rId2"/>
          <a:stretch/>
        </p:blipFill>
        <p:spPr>
          <a:xfrm>
            <a:off x="537120" y="65880"/>
            <a:ext cx="4269600" cy="661320"/>
          </a:xfrm>
          <a:prstGeom prst="rect">
            <a:avLst/>
          </a:prstGeom>
          <a:ln w="0">
            <a:noFill/>
          </a:ln>
        </p:spPr>
      </p:pic>
      <p:sp>
        <p:nvSpPr>
          <p:cNvPr id="1066" name="Straight Connector 8"/>
          <p:cNvSpPr/>
          <p:nvPr/>
        </p:nvSpPr>
        <p:spPr>
          <a:xfrm>
            <a:off x="537120" y="600840"/>
            <a:ext cx="4126320" cy="15840"/>
          </a:xfrm>
          <a:prstGeom prst="line">
            <a:avLst/>
          </a:prstGeom>
          <a:ln>
            <a:solidFill>
              <a:srgbClr val="000000"/>
            </a:solidFill>
            <a:round/>
          </a:ln>
        </p:spPr>
        <p:style>
          <a:lnRef idx="1">
            <a:schemeClr val="dk1"/>
          </a:lnRef>
          <a:fillRef idx="0">
            <a:schemeClr val="dk1"/>
          </a:fillRef>
          <a:effectRef idx="0">
            <a:schemeClr val="dk1"/>
          </a:effectRef>
          <a:fontRef idx="minor"/>
        </p:style>
      </p:sp>
    </p:spTree>
  </p:cSld>
  <mc:AlternateContent>
    <mc:Choice Requires="p14">
      <p:transition spd="slow" p14:dur="2000"/>
    </mc:Choice>
    <mc:Fallback>
      <p:transition spd="slow"/>
    </mc:Fallback>
  </mc:AlternateContent>
</p:sld>
</file>

<file path=ppt/slides/slide19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67" name="PlaceHolder 1"/>
          <p:cNvSpPr>
            <a:spLocks noGrp="1"/>
          </p:cNvSpPr>
          <p:nvPr>
            <p:ph type="ftr"/>
          </p:nvPr>
        </p:nvSpPr>
        <p:spPr>
          <a:xfrm>
            <a:off x="3686040" y="6459840"/>
            <a:ext cx="4822560" cy="364680"/>
          </a:xfrm>
          <a:prstGeom prst="rect">
            <a:avLst/>
          </a:prstGeom>
          <a:noFill/>
          <a:ln w="0">
            <a:noFill/>
          </a:ln>
        </p:spPr>
        <p:txBody>
          <a:bodyPr anchor="ctr">
            <a:noAutofit/>
          </a:bodyPr>
          <a:p>
            <a:endParaRPr b="0" lang="en-GB" sz="2400" spc="-1" strike="noStrike">
              <a:latin typeface="Times New Roman"/>
            </a:endParaRPr>
          </a:p>
        </p:txBody>
      </p:sp>
      <p:sp>
        <p:nvSpPr>
          <p:cNvPr id="1068" name="PlaceHolder 2"/>
          <p:cNvSpPr>
            <a:spLocks noGrp="1"/>
          </p:cNvSpPr>
          <p:nvPr>
            <p:ph type="sldNum"/>
          </p:nvPr>
        </p:nvSpPr>
        <p:spPr>
          <a:xfrm>
            <a:off x="9900360" y="6459840"/>
            <a:ext cx="1311840" cy="364680"/>
          </a:xfrm>
          <a:prstGeom prst="rect">
            <a:avLst/>
          </a:prstGeom>
          <a:noFill/>
          <a:ln w="0">
            <a:noFill/>
          </a:ln>
        </p:spPr>
        <p:txBody>
          <a:bodyPr anchor="ctr">
            <a:noAutofit/>
          </a:bodyPr>
          <a:p>
            <a:pPr algn="r">
              <a:lnSpc>
                <a:spcPct val="100000"/>
              </a:lnSpc>
            </a:pPr>
            <a:fld id="{369A9ACE-3D7B-436D-A165-CC3A13EF491E}" type="slidenum">
              <a:rPr b="0" lang="en-AU" sz="1050" spc="-1" strike="noStrike">
                <a:solidFill>
                  <a:srgbClr val="ffffff"/>
                </a:solidFill>
                <a:latin typeface="Calibri"/>
              </a:rPr>
              <a:t>&lt;number&gt;</a:t>
            </a:fld>
            <a:endParaRPr b="0" lang="en-GB" sz="1050" spc="-1" strike="noStrike">
              <a:latin typeface="Times New Roman"/>
            </a:endParaRPr>
          </a:p>
        </p:txBody>
      </p:sp>
    </p:spTree>
  </p:cSld>
  <mc:AlternateContent>
    <mc:Choice Requires="p14">
      <p:transition spd="slow" p14:dur="2000"/>
    </mc:Choice>
    <mc:Fallback>
      <p:transition spd="slow"/>
    </mc:Fallback>
  </mc:AlternateContent>
</p:sld>
</file>

<file path=ppt/slides/slide19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69" name="PlaceHolder 1"/>
          <p:cNvSpPr>
            <a:spLocks noGrp="1"/>
          </p:cNvSpPr>
          <p:nvPr>
            <p:ph type="ftr"/>
          </p:nvPr>
        </p:nvSpPr>
        <p:spPr>
          <a:xfrm>
            <a:off x="3686040" y="6459840"/>
            <a:ext cx="4822560" cy="364680"/>
          </a:xfrm>
          <a:prstGeom prst="rect">
            <a:avLst/>
          </a:prstGeom>
          <a:noFill/>
          <a:ln w="0">
            <a:noFill/>
          </a:ln>
        </p:spPr>
        <p:txBody>
          <a:bodyPr anchor="ctr">
            <a:noAutofit/>
          </a:bodyPr>
          <a:p>
            <a:endParaRPr b="0" lang="en-GB" sz="2400" spc="-1" strike="noStrike">
              <a:latin typeface="Times New Roman"/>
            </a:endParaRPr>
          </a:p>
        </p:txBody>
      </p:sp>
      <p:sp>
        <p:nvSpPr>
          <p:cNvPr id="1070" name="PlaceHolder 2"/>
          <p:cNvSpPr>
            <a:spLocks noGrp="1"/>
          </p:cNvSpPr>
          <p:nvPr>
            <p:ph type="sldNum"/>
          </p:nvPr>
        </p:nvSpPr>
        <p:spPr>
          <a:xfrm>
            <a:off x="9900360" y="6459840"/>
            <a:ext cx="1311840" cy="364680"/>
          </a:xfrm>
          <a:prstGeom prst="rect">
            <a:avLst/>
          </a:prstGeom>
          <a:noFill/>
          <a:ln w="0">
            <a:noFill/>
          </a:ln>
        </p:spPr>
        <p:txBody>
          <a:bodyPr anchor="ctr">
            <a:noAutofit/>
          </a:bodyPr>
          <a:p>
            <a:pPr algn="r">
              <a:lnSpc>
                <a:spcPct val="100000"/>
              </a:lnSpc>
            </a:pPr>
            <a:fld id="{FBDA2DA9-7F46-4F65-AB30-E0982BA447C8}" type="slidenum">
              <a:rPr b="0" lang="en-AU" sz="1050" spc="-1" strike="noStrike">
                <a:solidFill>
                  <a:srgbClr val="ffffff"/>
                </a:solidFill>
                <a:latin typeface="Calibri"/>
              </a:rPr>
              <a:t>&lt;number&gt;</a:t>
            </a:fld>
            <a:endParaRPr b="0" lang="en-GB" sz="1050" spc="-1" strike="noStrike">
              <a:latin typeface="Times New Roman"/>
            </a:endParaRPr>
          </a:p>
        </p:txBody>
      </p:sp>
      <p:pic>
        <p:nvPicPr>
          <p:cNvPr id="1071" name="Picture 4" descr=""/>
          <p:cNvPicPr/>
          <p:nvPr/>
        </p:nvPicPr>
        <p:blipFill>
          <a:blip r:embed="rId1"/>
          <a:stretch/>
        </p:blipFill>
        <p:spPr>
          <a:xfrm>
            <a:off x="247680" y="1319400"/>
            <a:ext cx="11746080" cy="3539520"/>
          </a:xfrm>
          <a:prstGeom prst="rect">
            <a:avLst/>
          </a:prstGeom>
          <a:ln w="0">
            <a:noFill/>
          </a:ln>
        </p:spPr>
      </p:pic>
      <p:pic>
        <p:nvPicPr>
          <p:cNvPr id="1072" name="Picture 5" descr=""/>
          <p:cNvPicPr/>
          <p:nvPr/>
        </p:nvPicPr>
        <p:blipFill>
          <a:blip r:embed="rId2"/>
          <a:stretch/>
        </p:blipFill>
        <p:spPr>
          <a:xfrm>
            <a:off x="247680" y="292320"/>
            <a:ext cx="4980960" cy="542160"/>
          </a:xfrm>
          <a:prstGeom prst="rect">
            <a:avLst/>
          </a:prstGeom>
          <a:ln w="0">
            <a:noFill/>
          </a:ln>
        </p:spPr>
      </p:pic>
      <p:sp>
        <p:nvSpPr>
          <p:cNvPr id="1073" name="Straight Connector 7"/>
          <p:cNvSpPr/>
          <p:nvPr/>
        </p:nvSpPr>
        <p:spPr>
          <a:xfrm flipV="1">
            <a:off x="247680" y="984600"/>
            <a:ext cx="4980960" cy="25920"/>
          </a:xfrm>
          <a:prstGeom prst="line">
            <a:avLst/>
          </a:prstGeom>
          <a:ln>
            <a:solidFill>
              <a:srgbClr val="000000"/>
            </a:solidFill>
            <a:round/>
          </a:ln>
        </p:spPr>
        <p:style>
          <a:lnRef idx="1">
            <a:schemeClr val="dk1"/>
          </a:lnRef>
          <a:fillRef idx="0">
            <a:schemeClr val="dk1"/>
          </a:fillRef>
          <a:effectRef idx="0">
            <a:schemeClr val="dk1"/>
          </a:effectRef>
          <a:fontRef idx="minor"/>
        </p:style>
      </p:sp>
    </p:spTree>
  </p:cSld>
  <mc:AlternateContent>
    <mc:Choice Requires="p14">
      <p:transition spd="slow" p14:dur="2000"/>
    </mc:Choice>
    <mc:Fallback>
      <p:transition spd="slow"/>
    </mc:Fallback>
  </mc:AlternateContent>
</p:sld>
</file>

<file path=ppt/slides/slide19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74" name="PlaceHolder 1"/>
          <p:cNvSpPr>
            <a:spLocks noGrp="1"/>
          </p:cNvSpPr>
          <p:nvPr>
            <p:ph type="ftr"/>
          </p:nvPr>
        </p:nvSpPr>
        <p:spPr>
          <a:xfrm>
            <a:off x="3686040" y="6459840"/>
            <a:ext cx="4822560" cy="364680"/>
          </a:xfrm>
          <a:prstGeom prst="rect">
            <a:avLst/>
          </a:prstGeom>
          <a:noFill/>
          <a:ln w="0">
            <a:noFill/>
          </a:ln>
        </p:spPr>
        <p:txBody>
          <a:bodyPr anchor="ctr">
            <a:noAutofit/>
          </a:bodyPr>
          <a:p>
            <a:endParaRPr b="0" lang="en-GB" sz="2400" spc="-1" strike="noStrike">
              <a:latin typeface="Times New Roman"/>
            </a:endParaRPr>
          </a:p>
        </p:txBody>
      </p:sp>
      <p:sp>
        <p:nvSpPr>
          <p:cNvPr id="1075" name="PlaceHolder 2"/>
          <p:cNvSpPr>
            <a:spLocks noGrp="1"/>
          </p:cNvSpPr>
          <p:nvPr>
            <p:ph type="sldNum"/>
          </p:nvPr>
        </p:nvSpPr>
        <p:spPr>
          <a:xfrm>
            <a:off x="9900360" y="6459840"/>
            <a:ext cx="1311840" cy="364680"/>
          </a:xfrm>
          <a:prstGeom prst="rect">
            <a:avLst/>
          </a:prstGeom>
          <a:noFill/>
          <a:ln w="0">
            <a:noFill/>
          </a:ln>
        </p:spPr>
        <p:txBody>
          <a:bodyPr anchor="ctr">
            <a:noAutofit/>
          </a:bodyPr>
          <a:p>
            <a:pPr algn="r">
              <a:lnSpc>
                <a:spcPct val="100000"/>
              </a:lnSpc>
            </a:pPr>
            <a:fld id="{E84CD1E5-BEF7-4341-A846-0AA42F9F4E4D}" type="slidenum">
              <a:rPr b="0" lang="en-AU" sz="1050" spc="-1" strike="noStrike">
                <a:solidFill>
                  <a:srgbClr val="ffffff"/>
                </a:solidFill>
                <a:latin typeface="Calibri"/>
              </a:rPr>
              <a:t>&lt;number&gt;</a:t>
            </a:fld>
            <a:endParaRPr b="0" lang="en-GB" sz="1050" spc="-1" strike="noStrike">
              <a:latin typeface="Times New Roman"/>
            </a:endParaRPr>
          </a:p>
        </p:txBody>
      </p:sp>
      <p:pic>
        <p:nvPicPr>
          <p:cNvPr id="1076" name="Picture 13" descr=""/>
          <p:cNvPicPr/>
          <p:nvPr/>
        </p:nvPicPr>
        <p:blipFill>
          <a:blip r:embed="rId1"/>
          <a:stretch/>
        </p:blipFill>
        <p:spPr>
          <a:xfrm>
            <a:off x="328680" y="98280"/>
            <a:ext cx="11191680" cy="2311920"/>
          </a:xfrm>
          <a:prstGeom prst="rect">
            <a:avLst/>
          </a:prstGeom>
          <a:ln w="0">
            <a:noFill/>
          </a:ln>
        </p:spPr>
      </p:pic>
    </p:spTree>
  </p:cSld>
  <mc:AlternateContent>
    <mc:Choice Requires="p14">
      <p:transition spd="slow" p14:dur="2000"/>
    </mc:Choice>
    <mc:Fallback>
      <p:transition spd="slow"/>
    </mc:Fallback>
  </mc:AlternateContent>
</p:sld>
</file>

<file path=ppt/slides/slide19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77" name="PlaceHolder 1"/>
          <p:cNvSpPr>
            <a:spLocks noGrp="1"/>
          </p:cNvSpPr>
          <p:nvPr>
            <p:ph type="ftr"/>
          </p:nvPr>
        </p:nvSpPr>
        <p:spPr>
          <a:xfrm>
            <a:off x="3686040" y="6459840"/>
            <a:ext cx="4822560" cy="364680"/>
          </a:xfrm>
          <a:prstGeom prst="rect">
            <a:avLst/>
          </a:prstGeom>
          <a:noFill/>
          <a:ln w="0">
            <a:noFill/>
          </a:ln>
        </p:spPr>
        <p:txBody>
          <a:bodyPr anchor="ctr">
            <a:noAutofit/>
          </a:bodyPr>
          <a:p>
            <a:endParaRPr b="0" lang="en-GB" sz="2400" spc="-1" strike="noStrike">
              <a:latin typeface="Times New Roman"/>
            </a:endParaRPr>
          </a:p>
        </p:txBody>
      </p:sp>
      <p:sp>
        <p:nvSpPr>
          <p:cNvPr id="1078" name="PlaceHolder 2"/>
          <p:cNvSpPr>
            <a:spLocks noGrp="1"/>
          </p:cNvSpPr>
          <p:nvPr>
            <p:ph type="sldNum"/>
          </p:nvPr>
        </p:nvSpPr>
        <p:spPr>
          <a:xfrm>
            <a:off x="9900360" y="6459840"/>
            <a:ext cx="1311840" cy="364680"/>
          </a:xfrm>
          <a:prstGeom prst="rect">
            <a:avLst/>
          </a:prstGeom>
          <a:noFill/>
          <a:ln w="0">
            <a:noFill/>
          </a:ln>
        </p:spPr>
        <p:txBody>
          <a:bodyPr anchor="ctr">
            <a:noAutofit/>
          </a:bodyPr>
          <a:p>
            <a:pPr algn="r">
              <a:lnSpc>
                <a:spcPct val="100000"/>
              </a:lnSpc>
            </a:pPr>
            <a:fld id="{A6D52AE3-3D01-44E2-B5E4-0A214FD947E2}" type="slidenum">
              <a:rPr b="0" lang="en-AU" sz="1050" spc="-1" strike="noStrike">
                <a:solidFill>
                  <a:srgbClr val="ffffff"/>
                </a:solidFill>
                <a:latin typeface="Calibri"/>
              </a:rPr>
              <a:t>&lt;number&gt;</a:t>
            </a:fld>
            <a:endParaRPr b="0" lang="en-GB" sz="1050" spc="-1" strike="noStrike">
              <a:latin typeface="Times New Roman"/>
            </a:endParaRPr>
          </a:p>
        </p:txBody>
      </p:sp>
    </p:spTree>
  </p:cSld>
  <mc:AlternateContent>
    <mc:Choice Requires="p14">
      <p:transition spd="slow" p14:dur="2000"/>
    </mc:Choice>
    <mc:Fallback>
      <p:transition spd="slow"/>
    </mc:Fallback>
  </mc:AlternateContent>
</p:sld>
</file>

<file path=ppt/slides/slide19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79" name="PlaceHolder 1"/>
          <p:cNvSpPr>
            <a:spLocks noGrp="1"/>
          </p:cNvSpPr>
          <p:nvPr>
            <p:ph type="ftr"/>
          </p:nvPr>
        </p:nvSpPr>
        <p:spPr>
          <a:xfrm>
            <a:off x="3686040" y="6459840"/>
            <a:ext cx="4822560" cy="364680"/>
          </a:xfrm>
          <a:prstGeom prst="rect">
            <a:avLst/>
          </a:prstGeom>
          <a:noFill/>
          <a:ln w="0">
            <a:noFill/>
          </a:ln>
        </p:spPr>
        <p:txBody>
          <a:bodyPr anchor="ctr">
            <a:noAutofit/>
          </a:bodyPr>
          <a:p>
            <a:endParaRPr b="0" lang="en-GB" sz="2400" spc="-1" strike="noStrike">
              <a:latin typeface="Times New Roman"/>
            </a:endParaRPr>
          </a:p>
        </p:txBody>
      </p:sp>
      <p:sp>
        <p:nvSpPr>
          <p:cNvPr id="1080" name="PlaceHolder 2"/>
          <p:cNvSpPr>
            <a:spLocks noGrp="1"/>
          </p:cNvSpPr>
          <p:nvPr>
            <p:ph type="sldNum"/>
          </p:nvPr>
        </p:nvSpPr>
        <p:spPr>
          <a:xfrm>
            <a:off x="9900360" y="6459840"/>
            <a:ext cx="1311840" cy="364680"/>
          </a:xfrm>
          <a:prstGeom prst="rect">
            <a:avLst/>
          </a:prstGeom>
          <a:noFill/>
          <a:ln w="0">
            <a:noFill/>
          </a:ln>
        </p:spPr>
        <p:txBody>
          <a:bodyPr anchor="ctr">
            <a:noAutofit/>
          </a:bodyPr>
          <a:p>
            <a:pPr algn="r">
              <a:lnSpc>
                <a:spcPct val="100000"/>
              </a:lnSpc>
            </a:pPr>
            <a:fld id="{1EC0469C-155E-4FE9-ADE2-00DB4201138D}" type="slidenum">
              <a:rPr b="0" lang="en-AU" sz="1050" spc="-1" strike="noStrike">
                <a:solidFill>
                  <a:srgbClr val="ffffff"/>
                </a:solidFill>
                <a:latin typeface="Calibri"/>
              </a:rPr>
              <a:t>&lt;number&gt;</a:t>
            </a:fld>
            <a:endParaRPr b="0" lang="en-GB" sz="1050" spc="-1" strike="noStrike">
              <a:latin typeface="Times New Roman"/>
            </a:endParaRPr>
          </a:p>
        </p:txBody>
      </p:sp>
      <p:pic>
        <p:nvPicPr>
          <p:cNvPr id="1081" name="Picture 3" descr=""/>
          <p:cNvPicPr/>
          <p:nvPr/>
        </p:nvPicPr>
        <p:blipFill>
          <a:blip r:embed="rId1"/>
          <a:stretch/>
        </p:blipFill>
        <p:spPr>
          <a:xfrm>
            <a:off x="260280" y="261360"/>
            <a:ext cx="11169360" cy="1996560"/>
          </a:xfrm>
          <a:prstGeom prst="rect">
            <a:avLst/>
          </a:prstGeom>
          <a:ln w="0">
            <a:noFill/>
          </a:ln>
        </p:spPr>
      </p:pic>
      <p:pic>
        <p:nvPicPr>
          <p:cNvPr id="1082" name="Picture 4" descr=""/>
          <p:cNvPicPr/>
          <p:nvPr/>
        </p:nvPicPr>
        <p:blipFill>
          <a:blip r:embed="rId2"/>
          <a:stretch/>
        </p:blipFill>
        <p:spPr>
          <a:xfrm>
            <a:off x="260280" y="2965320"/>
            <a:ext cx="11660040" cy="783360"/>
          </a:xfrm>
          <a:prstGeom prst="rect">
            <a:avLst/>
          </a:prstGeom>
          <a:ln w="0">
            <a:noFill/>
          </a:ln>
        </p:spPr>
      </p:pic>
      <p:sp>
        <p:nvSpPr>
          <p:cNvPr id="1083" name="Straight Connector 5"/>
          <p:cNvSpPr/>
          <p:nvPr/>
        </p:nvSpPr>
        <p:spPr>
          <a:xfrm>
            <a:off x="1440" y="3918600"/>
            <a:ext cx="12190320" cy="13320"/>
          </a:xfrm>
          <a:prstGeom prst="line">
            <a:avLst/>
          </a:prstGeom>
          <a:ln>
            <a:solidFill>
              <a:srgbClr val="000000"/>
            </a:solidFill>
            <a:round/>
          </a:ln>
        </p:spPr>
        <p:style>
          <a:lnRef idx="1">
            <a:schemeClr val="dk1"/>
          </a:lnRef>
          <a:fillRef idx="0">
            <a:schemeClr val="dk1"/>
          </a:fillRef>
          <a:effectRef idx="0">
            <a:schemeClr val="dk1"/>
          </a:effectRef>
          <a:fontRef idx="minor"/>
        </p:style>
      </p:sp>
    </p:spTree>
  </p:cSld>
  <mc:AlternateContent>
    <mc:Choice Requires="p14">
      <p:transition spd="slow" p14:dur="2000"/>
    </mc:Choice>
    <mc:Fallback>
      <p:transition spd="slow"/>
    </mc:Fallback>
  </mc:AlternateContent>
</p:sld>
</file>

<file path=ppt/slides/slide19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84" name="PlaceHolder 1"/>
          <p:cNvSpPr>
            <a:spLocks noGrp="1"/>
          </p:cNvSpPr>
          <p:nvPr>
            <p:ph type="ftr"/>
          </p:nvPr>
        </p:nvSpPr>
        <p:spPr>
          <a:xfrm>
            <a:off x="3686040" y="6459840"/>
            <a:ext cx="4822560" cy="364680"/>
          </a:xfrm>
          <a:prstGeom prst="rect">
            <a:avLst/>
          </a:prstGeom>
          <a:noFill/>
          <a:ln w="0">
            <a:noFill/>
          </a:ln>
        </p:spPr>
        <p:txBody>
          <a:bodyPr anchor="ctr">
            <a:noAutofit/>
          </a:bodyPr>
          <a:p>
            <a:endParaRPr b="0" lang="en-GB" sz="2400" spc="-1" strike="noStrike">
              <a:latin typeface="Times New Roman"/>
            </a:endParaRPr>
          </a:p>
        </p:txBody>
      </p:sp>
      <p:sp>
        <p:nvSpPr>
          <p:cNvPr id="1085" name="PlaceHolder 2"/>
          <p:cNvSpPr>
            <a:spLocks noGrp="1"/>
          </p:cNvSpPr>
          <p:nvPr>
            <p:ph type="sldNum"/>
          </p:nvPr>
        </p:nvSpPr>
        <p:spPr>
          <a:xfrm>
            <a:off x="9900360" y="6459840"/>
            <a:ext cx="1311840" cy="364680"/>
          </a:xfrm>
          <a:prstGeom prst="rect">
            <a:avLst/>
          </a:prstGeom>
          <a:noFill/>
          <a:ln w="0">
            <a:noFill/>
          </a:ln>
        </p:spPr>
        <p:txBody>
          <a:bodyPr anchor="ctr">
            <a:noAutofit/>
          </a:bodyPr>
          <a:p>
            <a:pPr algn="r">
              <a:lnSpc>
                <a:spcPct val="100000"/>
              </a:lnSpc>
            </a:pPr>
            <a:fld id="{03982EF9-E3CA-4CEA-A161-F39CD8126133}" type="slidenum">
              <a:rPr b="0" lang="en-AU" sz="1050" spc="-1" strike="noStrike">
                <a:solidFill>
                  <a:srgbClr val="ffffff"/>
                </a:solidFill>
                <a:latin typeface="Calibri"/>
              </a:rPr>
              <a:t>&lt;number&gt;</a:t>
            </a:fld>
            <a:endParaRPr b="0" lang="en-GB" sz="1050" spc="-1" strike="noStrike">
              <a:latin typeface="Times New Roman"/>
            </a:endParaRPr>
          </a:p>
        </p:txBody>
      </p:sp>
      <p:pic>
        <p:nvPicPr>
          <p:cNvPr id="1086" name="Picture 3" descr=""/>
          <p:cNvPicPr/>
          <p:nvPr/>
        </p:nvPicPr>
        <p:blipFill>
          <a:blip r:embed="rId1"/>
          <a:stretch/>
        </p:blipFill>
        <p:spPr>
          <a:xfrm>
            <a:off x="334080" y="248040"/>
            <a:ext cx="11388600" cy="3683520"/>
          </a:xfrm>
          <a:prstGeom prst="rect">
            <a:avLst/>
          </a:prstGeom>
          <a:ln w="0">
            <a:noFill/>
          </a:ln>
        </p:spPr>
      </p:pic>
    </p:spTree>
  </p:cSld>
  <mc:AlternateContent>
    <mc:Choice Requires="p14">
      <p:transition spd="slow" p14:dur="2000"/>
    </mc:Choice>
    <mc:Fallback>
      <p:transition spd="slow"/>
    </mc:Fallback>
  </mc:AlternateContent>
</p:sld>
</file>

<file path=ppt/slides/slide19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87" name="PlaceHolder 1"/>
          <p:cNvSpPr>
            <a:spLocks noGrp="1"/>
          </p:cNvSpPr>
          <p:nvPr>
            <p:ph type="ftr"/>
          </p:nvPr>
        </p:nvSpPr>
        <p:spPr>
          <a:xfrm>
            <a:off x="3686040" y="6459840"/>
            <a:ext cx="4822560" cy="364680"/>
          </a:xfrm>
          <a:prstGeom prst="rect">
            <a:avLst/>
          </a:prstGeom>
          <a:noFill/>
          <a:ln w="0">
            <a:noFill/>
          </a:ln>
        </p:spPr>
        <p:txBody>
          <a:bodyPr anchor="ctr">
            <a:noAutofit/>
          </a:bodyPr>
          <a:p>
            <a:endParaRPr b="0" lang="en-GB" sz="2400" spc="-1" strike="noStrike">
              <a:latin typeface="Times New Roman"/>
            </a:endParaRPr>
          </a:p>
        </p:txBody>
      </p:sp>
      <p:sp>
        <p:nvSpPr>
          <p:cNvPr id="1088" name="PlaceHolder 2"/>
          <p:cNvSpPr>
            <a:spLocks noGrp="1"/>
          </p:cNvSpPr>
          <p:nvPr>
            <p:ph type="sldNum"/>
          </p:nvPr>
        </p:nvSpPr>
        <p:spPr>
          <a:xfrm>
            <a:off x="9900360" y="6459840"/>
            <a:ext cx="1311840" cy="364680"/>
          </a:xfrm>
          <a:prstGeom prst="rect">
            <a:avLst/>
          </a:prstGeom>
          <a:noFill/>
          <a:ln w="0">
            <a:noFill/>
          </a:ln>
        </p:spPr>
        <p:txBody>
          <a:bodyPr anchor="ctr">
            <a:noAutofit/>
          </a:bodyPr>
          <a:p>
            <a:pPr algn="r">
              <a:lnSpc>
                <a:spcPct val="100000"/>
              </a:lnSpc>
            </a:pPr>
            <a:fld id="{E78E1BD5-E300-436D-8091-659F1EB57096}" type="slidenum">
              <a:rPr b="0" lang="en-AU" sz="1050" spc="-1" strike="noStrike">
                <a:solidFill>
                  <a:srgbClr val="ffffff"/>
                </a:solidFill>
                <a:latin typeface="Calibri"/>
              </a:rPr>
              <a:t>&lt;number&gt;</a:t>
            </a:fld>
            <a:endParaRPr b="0" lang="en-GB" sz="1050" spc="-1" strike="noStrike">
              <a:latin typeface="Times New Roman"/>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1" name="PlaceHolder 1"/>
          <p:cNvSpPr>
            <a:spLocks noGrp="1"/>
          </p:cNvSpPr>
          <p:nvPr>
            <p:ph type="ftr"/>
          </p:nvPr>
        </p:nvSpPr>
        <p:spPr>
          <a:xfrm>
            <a:off x="3686040" y="6459840"/>
            <a:ext cx="4822560" cy="364680"/>
          </a:xfrm>
          <a:prstGeom prst="rect">
            <a:avLst/>
          </a:prstGeom>
          <a:noFill/>
          <a:ln w="0">
            <a:noFill/>
          </a:ln>
        </p:spPr>
        <p:txBody>
          <a:bodyPr anchor="ctr">
            <a:noAutofit/>
          </a:bodyPr>
          <a:p>
            <a:endParaRPr b="0" lang="en-GB" sz="2400" spc="-1" strike="noStrike">
              <a:latin typeface="Times New Roman"/>
            </a:endParaRPr>
          </a:p>
        </p:txBody>
      </p:sp>
      <p:sp>
        <p:nvSpPr>
          <p:cNvPr id="102" name="PlaceHolder 2"/>
          <p:cNvSpPr>
            <a:spLocks noGrp="1"/>
          </p:cNvSpPr>
          <p:nvPr>
            <p:ph type="sldNum"/>
          </p:nvPr>
        </p:nvSpPr>
        <p:spPr>
          <a:xfrm>
            <a:off x="9900360" y="6459840"/>
            <a:ext cx="1311840" cy="364680"/>
          </a:xfrm>
          <a:prstGeom prst="rect">
            <a:avLst/>
          </a:prstGeom>
          <a:noFill/>
          <a:ln w="0">
            <a:noFill/>
          </a:ln>
        </p:spPr>
        <p:txBody>
          <a:bodyPr anchor="ctr">
            <a:noAutofit/>
          </a:bodyPr>
          <a:p>
            <a:pPr algn="r">
              <a:lnSpc>
                <a:spcPct val="100000"/>
              </a:lnSpc>
            </a:pPr>
            <a:fld id="{03757C4D-EE53-4605-BA81-E5FCF5F23B96}" type="slidenum">
              <a:rPr b="0" lang="en-AU" sz="1050" spc="-1" strike="noStrike">
                <a:solidFill>
                  <a:srgbClr val="ffffff"/>
                </a:solidFill>
                <a:latin typeface="Calibri"/>
              </a:rPr>
              <a:t>&lt;number&gt;</a:t>
            </a:fld>
            <a:endParaRPr b="0" lang="en-GB" sz="1050" spc="-1" strike="noStrike">
              <a:latin typeface="Times New Roman"/>
            </a:endParaRPr>
          </a:p>
        </p:txBody>
      </p:sp>
      <p:pic>
        <p:nvPicPr>
          <p:cNvPr id="103" name="Picture 5" descr=""/>
          <p:cNvPicPr/>
          <p:nvPr/>
        </p:nvPicPr>
        <p:blipFill>
          <a:blip r:embed="rId1"/>
          <a:stretch/>
        </p:blipFill>
        <p:spPr>
          <a:xfrm>
            <a:off x="586080" y="244800"/>
            <a:ext cx="8314200" cy="777240"/>
          </a:xfrm>
          <a:prstGeom prst="rect">
            <a:avLst/>
          </a:prstGeom>
          <a:ln w="0">
            <a:noFill/>
          </a:ln>
        </p:spPr>
      </p:pic>
      <p:pic>
        <p:nvPicPr>
          <p:cNvPr id="104" name="Picture 6" descr=""/>
          <p:cNvPicPr/>
          <p:nvPr/>
        </p:nvPicPr>
        <p:blipFill>
          <a:blip r:embed="rId2"/>
          <a:stretch/>
        </p:blipFill>
        <p:spPr>
          <a:xfrm>
            <a:off x="379080" y="1353240"/>
            <a:ext cx="10628280" cy="1159200"/>
          </a:xfrm>
          <a:prstGeom prst="rect">
            <a:avLst/>
          </a:prstGeom>
          <a:ln w="0">
            <a:noFill/>
          </a:ln>
        </p:spPr>
      </p:pic>
      <p:pic>
        <p:nvPicPr>
          <p:cNvPr id="105" name="Picture 7" descr=""/>
          <p:cNvPicPr/>
          <p:nvPr/>
        </p:nvPicPr>
        <p:blipFill>
          <a:blip r:embed="rId3"/>
          <a:stretch/>
        </p:blipFill>
        <p:spPr>
          <a:xfrm>
            <a:off x="586080" y="2844000"/>
            <a:ext cx="2694960" cy="431280"/>
          </a:xfrm>
          <a:prstGeom prst="rect">
            <a:avLst/>
          </a:prstGeom>
          <a:ln w="0">
            <a:noFill/>
          </a:ln>
        </p:spPr>
      </p:pic>
      <p:pic>
        <p:nvPicPr>
          <p:cNvPr id="106" name="Picture 8" descr=""/>
          <p:cNvPicPr/>
          <p:nvPr/>
        </p:nvPicPr>
        <p:blipFill>
          <a:blip r:embed="rId4"/>
          <a:stretch/>
        </p:blipFill>
        <p:spPr>
          <a:xfrm>
            <a:off x="379080" y="3515040"/>
            <a:ext cx="8749080" cy="1500480"/>
          </a:xfrm>
          <a:prstGeom prst="rect">
            <a:avLst/>
          </a:prstGeom>
          <a:ln w="0">
            <a:noFill/>
          </a:ln>
        </p:spPr>
      </p:pic>
      <p:pic>
        <p:nvPicPr>
          <p:cNvPr id="107" name="Picture 10" descr=""/>
          <p:cNvPicPr/>
          <p:nvPr/>
        </p:nvPicPr>
        <p:blipFill>
          <a:blip r:embed="rId5"/>
          <a:stretch/>
        </p:blipFill>
        <p:spPr>
          <a:xfrm>
            <a:off x="447840" y="5255280"/>
            <a:ext cx="10108440" cy="819000"/>
          </a:xfrm>
          <a:prstGeom prst="rect">
            <a:avLst/>
          </a:prstGeom>
          <a:ln w="0">
            <a:noFill/>
          </a:ln>
        </p:spPr>
      </p:pic>
      <p:sp>
        <p:nvSpPr>
          <p:cNvPr id="108" name="Rectangle 12"/>
          <p:cNvSpPr/>
          <p:nvPr/>
        </p:nvSpPr>
        <p:spPr>
          <a:xfrm>
            <a:off x="586080" y="5255280"/>
            <a:ext cx="173160" cy="411120"/>
          </a:xfrm>
          <a:prstGeom prst="rect">
            <a:avLst/>
          </a:prstGeom>
          <a:solidFill>
            <a:schemeClr val="bg1"/>
          </a:solidFill>
          <a:ln>
            <a:solidFill>
              <a:srgbClr val="ffffff"/>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2000" spc="-1" strike="noStrike">
                <a:solidFill>
                  <a:srgbClr val="000000"/>
                </a:solidFill>
                <a:latin typeface="Calibri"/>
              </a:rPr>
              <a:t>A</a:t>
            </a:r>
            <a:endParaRPr b="0" lang="en-GB" sz="2000" spc="-1" strike="noStrike">
              <a:latin typeface="Arial"/>
            </a:endParaRPr>
          </a:p>
        </p:txBody>
      </p:sp>
      <p:sp>
        <p:nvSpPr>
          <p:cNvPr id="109" name="Straight Connector 4"/>
          <p:cNvSpPr/>
          <p:nvPr/>
        </p:nvSpPr>
        <p:spPr>
          <a:xfrm flipV="1">
            <a:off x="586080" y="1017360"/>
            <a:ext cx="8338680" cy="4680"/>
          </a:xfrm>
          <a:prstGeom prst="line">
            <a:avLst/>
          </a:prstGeom>
          <a:ln>
            <a:solidFill>
              <a:srgbClr val="63a537">
                <a:lumMod val="50000"/>
              </a:srgbClr>
            </a:solidFill>
            <a:round/>
          </a:ln>
        </p:spPr>
        <p:style>
          <a:lnRef idx="1">
            <a:schemeClr val="accent1"/>
          </a:lnRef>
          <a:fillRef idx="0">
            <a:schemeClr val="accent1"/>
          </a:fillRef>
          <a:effectRef idx="0">
            <a:schemeClr val="accent1"/>
          </a:effectRef>
          <a:fontRef idx="minor"/>
        </p:style>
      </p:sp>
    </p:spTree>
  </p:cSld>
  <mc:AlternateContent>
    <mc:Choice Requires="p14">
      <p:transition spd="slow" p14:dur="2000"/>
    </mc:Choice>
    <mc:Fallback>
      <p:transition spd="slow"/>
    </mc:Fallback>
  </mc:AlternateContent>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nodeType="clickEffect" fill="hold" presetClass="entr" presetID="1">
                                  <p:stCondLst>
                                    <p:cond delay="0"/>
                                  </p:stCondLst>
                                  <p:childTnLst>
                                    <p:set>
                                      <p:cBhvr>
                                        <p:cTn id="6" dur="1" fill="hold">
                                          <p:stCondLst>
                                            <p:cond delay="0"/>
                                          </p:stCondLst>
                                        </p:cTn>
                                        <p:tgtEl>
                                          <p:spTgt spid="10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nodeType="clickEffect" fill="hold" presetClass="entr" presetID="1">
                                  <p:stCondLst>
                                    <p:cond delay="0"/>
                                  </p:stCondLst>
                                  <p:childTnLst>
                                    <p:set>
                                      <p:cBhvr>
                                        <p:cTn id="10" dur="1" fill="hold">
                                          <p:stCondLst>
                                            <p:cond delay="0"/>
                                          </p:stCondLst>
                                        </p:cTn>
                                        <p:tgtEl>
                                          <p:spTgt spid="10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nodeType="clickEffect" fill="hold" presetClass="entr" presetID="1">
                                  <p:stCondLst>
                                    <p:cond delay="0"/>
                                  </p:stCondLst>
                                  <p:childTnLst>
                                    <p:set>
                                      <p:cBhvr>
                                        <p:cTn id="14" dur="1" fill="hold">
                                          <p:stCondLst>
                                            <p:cond delay="0"/>
                                          </p:stCondLst>
                                        </p:cTn>
                                        <p:tgtEl>
                                          <p:spTgt spid="10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1" name="PlaceHolder 1"/>
          <p:cNvSpPr>
            <a:spLocks noGrp="1"/>
          </p:cNvSpPr>
          <p:nvPr>
            <p:ph type="ftr"/>
          </p:nvPr>
        </p:nvSpPr>
        <p:spPr>
          <a:xfrm>
            <a:off x="3686040" y="6459840"/>
            <a:ext cx="4822560" cy="364680"/>
          </a:xfrm>
          <a:prstGeom prst="rect">
            <a:avLst/>
          </a:prstGeom>
          <a:noFill/>
          <a:ln w="0">
            <a:noFill/>
          </a:ln>
        </p:spPr>
        <p:txBody>
          <a:bodyPr anchor="ctr">
            <a:noAutofit/>
          </a:bodyPr>
          <a:p>
            <a:endParaRPr b="0" lang="en-GB" sz="2400" spc="-1" strike="noStrike">
              <a:latin typeface="Times New Roman"/>
            </a:endParaRPr>
          </a:p>
        </p:txBody>
      </p:sp>
      <p:sp>
        <p:nvSpPr>
          <p:cNvPr id="202" name="PlaceHolder 2"/>
          <p:cNvSpPr>
            <a:spLocks noGrp="1"/>
          </p:cNvSpPr>
          <p:nvPr>
            <p:ph type="sldNum"/>
          </p:nvPr>
        </p:nvSpPr>
        <p:spPr>
          <a:xfrm>
            <a:off x="9900360" y="6459840"/>
            <a:ext cx="1311840" cy="364680"/>
          </a:xfrm>
          <a:prstGeom prst="rect">
            <a:avLst/>
          </a:prstGeom>
          <a:noFill/>
          <a:ln w="0">
            <a:noFill/>
          </a:ln>
        </p:spPr>
        <p:txBody>
          <a:bodyPr anchor="ctr">
            <a:noAutofit/>
          </a:bodyPr>
          <a:p>
            <a:pPr algn="r">
              <a:lnSpc>
                <a:spcPct val="100000"/>
              </a:lnSpc>
            </a:pPr>
            <a:fld id="{5CEC7FFF-0B39-4050-AE09-8BB1EEF6C220}" type="slidenum">
              <a:rPr b="0" lang="en-AU" sz="1050" spc="-1" strike="noStrike">
                <a:solidFill>
                  <a:srgbClr val="ffffff"/>
                </a:solidFill>
                <a:latin typeface="Calibri"/>
              </a:rPr>
              <a:t>&lt;number&gt;</a:t>
            </a:fld>
            <a:endParaRPr b="0" lang="en-GB" sz="1050" spc="-1" strike="noStrike">
              <a:latin typeface="Times New Roman"/>
            </a:endParaRPr>
          </a:p>
        </p:txBody>
      </p:sp>
      <p:pic>
        <p:nvPicPr>
          <p:cNvPr id="203" name="Picture 3" descr=""/>
          <p:cNvPicPr/>
          <p:nvPr/>
        </p:nvPicPr>
        <p:blipFill>
          <a:blip r:embed="rId1"/>
          <a:stretch/>
        </p:blipFill>
        <p:spPr>
          <a:xfrm>
            <a:off x="257760" y="940320"/>
            <a:ext cx="11678760" cy="3701520"/>
          </a:xfrm>
          <a:prstGeom prst="rect">
            <a:avLst/>
          </a:prstGeom>
          <a:ln w="0">
            <a:noFill/>
          </a:ln>
        </p:spPr>
      </p:pic>
      <p:sp>
        <p:nvSpPr>
          <p:cNvPr id="204" name="TextBox 4"/>
          <p:cNvSpPr/>
          <p:nvPr/>
        </p:nvSpPr>
        <p:spPr>
          <a:xfrm>
            <a:off x="356040" y="305280"/>
            <a:ext cx="3799080" cy="94284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1" lang="en-US" sz="2800" spc="-1" strike="noStrike" u="sng">
                <a:solidFill>
                  <a:srgbClr val="00b050"/>
                </a:solidFill>
                <a:uFillTx/>
                <a:latin typeface="Calibri"/>
              </a:rPr>
              <a:t>Properties of Transpose </a:t>
            </a:r>
            <a:endParaRPr b="0" lang="en-GB" sz="2800" spc="-1" strike="noStrike">
              <a:latin typeface="Arial"/>
            </a:endParaRPr>
          </a:p>
        </p:txBody>
      </p:sp>
    </p:spTree>
  </p:cSld>
  <mc:AlternateContent>
    <mc:Choice Requires="p14">
      <p:transition spd="slow" p14:dur="2000"/>
    </mc:Choice>
    <mc:Fallback>
      <p:transition spd="slow"/>
    </mc:Fallback>
  </mc:AlternateContent>
  <p:timing>
    <p:tnLst>
      <p:par>
        <p:cTn id="207" dur="indefinite" restart="never" nodeType="tmRoot">
          <p:childTnLst>
            <p:seq>
              <p:cTn id="208" dur="indefinite" nodeType="mainSeq">
                <p:childTnLst>
                  <p:par>
                    <p:cTn id="209" fill="hold">
                      <p:stCondLst>
                        <p:cond delay="indefinite"/>
                      </p:stCondLst>
                      <p:childTnLst>
                        <p:par>
                          <p:cTn id="210" fill="hold">
                            <p:stCondLst>
                              <p:cond delay="0"/>
                            </p:stCondLst>
                            <p:childTnLst>
                              <p:par>
                                <p:cTn id="211" nodeType="clickEffect" fill="hold" presetClass="entr" presetID="1">
                                  <p:stCondLst>
                                    <p:cond delay="0"/>
                                  </p:stCondLst>
                                  <p:childTnLst>
                                    <p:set>
                                      <p:cBhvr>
                                        <p:cTn id="212" dur="1" fill="hold">
                                          <p:stCondLst>
                                            <p:cond delay="0"/>
                                          </p:stCondLst>
                                        </p:cTn>
                                        <p:tgtEl>
                                          <p:spTgt spid="204"/>
                                        </p:tgtEl>
                                        <p:attrNameLst>
                                          <p:attrName>style.visibility</p:attrName>
                                        </p:attrNameLst>
                                      </p:cBhvr>
                                      <p:to>
                                        <p:strVal val="visible"/>
                                      </p:to>
                                    </p:set>
                                  </p:childTnLst>
                                </p:cTn>
                              </p:par>
                            </p:childTnLst>
                          </p:cTn>
                        </p:par>
                      </p:childTnLst>
                    </p:cTn>
                  </p:par>
                  <p:par>
                    <p:cTn id="213" fill="hold">
                      <p:stCondLst>
                        <p:cond delay="indefinite"/>
                      </p:stCondLst>
                      <p:childTnLst>
                        <p:par>
                          <p:cTn id="214" fill="hold">
                            <p:stCondLst>
                              <p:cond delay="0"/>
                            </p:stCondLst>
                            <p:childTnLst>
                              <p:par>
                                <p:cTn id="215" nodeType="clickEffect" fill="hold" presetClass="entr" presetID="1">
                                  <p:stCondLst>
                                    <p:cond delay="0"/>
                                  </p:stCondLst>
                                  <p:childTnLst>
                                    <p:set>
                                      <p:cBhvr>
                                        <p:cTn id="216" dur="1" fill="hold">
                                          <p:stCondLst>
                                            <p:cond delay="0"/>
                                          </p:stCondLst>
                                        </p:cTn>
                                        <p:tgtEl>
                                          <p:spTgt spid="20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89" name="PlaceHolder 1"/>
          <p:cNvSpPr>
            <a:spLocks noGrp="1"/>
          </p:cNvSpPr>
          <p:nvPr>
            <p:ph type="ftr"/>
          </p:nvPr>
        </p:nvSpPr>
        <p:spPr>
          <a:xfrm>
            <a:off x="3686040" y="6459840"/>
            <a:ext cx="4822560" cy="364680"/>
          </a:xfrm>
          <a:prstGeom prst="rect">
            <a:avLst/>
          </a:prstGeom>
          <a:noFill/>
          <a:ln w="0">
            <a:noFill/>
          </a:ln>
        </p:spPr>
        <p:txBody>
          <a:bodyPr anchor="ctr">
            <a:noAutofit/>
          </a:bodyPr>
          <a:p>
            <a:endParaRPr b="0" lang="en-GB" sz="2400" spc="-1" strike="noStrike">
              <a:latin typeface="Times New Roman"/>
            </a:endParaRPr>
          </a:p>
        </p:txBody>
      </p:sp>
      <p:sp>
        <p:nvSpPr>
          <p:cNvPr id="1090" name="PlaceHolder 2"/>
          <p:cNvSpPr>
            <a:spLocks noGrp="1"/>
          </p:cNvSpPr>
          <p:nvPr>
            <p:ph type="sldNum"/>
          </p:nvPr>
        </p:nvSpPr>
        <p:spPr>
          <a:xfrm>
            <a:off x="9900360" y="6459840"/>
            <a:ext cx="1311840" cy="364680"/>
          </a:xfrm>
          <a:prstGeom prst="rect">
            <a:avLst/>
          </a:prstGeom>
          <a:noFill/>
          <a:ln w="0">
            <a:noFill/>
          </a:ln>
        </p:spPr>
        <p:txBody>
          <a:bodyPr anchor="ctr">
            <a:noAutofit/>
          </a:bodyPr>
          <a:p>
            <a:pPr algn="r">
              <a:lnSpc>
                <a:spcPct val="100000"/>
              </a:lnSpc>
            </a:pPr>
            <a:fld id="{820D7184-48B7-477E-8DA8-30E2A9C12545}" type="slidenum">
              <a:rPr b="0" lang="en-AU" sz="1050" spc="-1" strike="noStrike">
                <a:solidFill>
                  <a:srgbClr val="ffffff"/>
                </a:solidFill>
                <a:latin typeface="Calibri"/>
              </a:rPr>
              <a:t>&lt;number&gt;</a:t>
            </a:fld>
            <a:endParaRPr b="0" lang="en-GB" sz="1050" spc="-1" strike="noStrike">
              <a:latin typeface="Times New Roman"/>
            </a:endParaRPr>
          </a:p>
        </p:txBody>
      </p:sp>
    </p:spTree>
  </p:cSld>
  <mc:AlternateContent>
    <mc:Choice Requires="p14">
      <p:transition spd="slow" p14:dur="2000"/>
    </mc:Choice>
    <mc:Fallback>
      <p:transition spd="slow"/>
    </mc:Fallback>
  </mc:AlternateContent>
</p:sld>
</file>

<file path=ppt/slides/slide20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91" name="PlaceHolder 1"/>
          <p:cNvSpPr>
            <a:spLocks noGrp="1"/>
          </p:cNvSpPr>
          <p:nvPr>
            <p:ph type="ftr"/>
          </p:nvPr>
        </p:nvSpPr>
        <p:spPr>
          <a:xfrm>
            <a:off x="3686040" y="6459840"/>
            <a:ext cx="4822560" cy="364680"/>
          </a:xfrm>
          <a:prstGeom prst="rect">
            <a:avLst/>
          </a:prstGeom>
          <a:noFill/>
          <a:ln w="0">
            <a:noFill/>
          </a:ln>
        </p:spPr>
        <p:txBody>
          <a:bodyPr anchor="ctr">
            <a:noAutofit/>
          </a:bodyPr>
          <a:p>
            <a:endParaRPr b="0" lang="en-GB" sz="2400" spc="-1" strike="noStrike">
              <a:latin typeface="Times New Roman"/>
            </a:endParaRPr>
          </a:p>
        </p:txBody>
      </p:sp>
      <p:sp>
        <p:nvSpPr>
          <p:cNvPr id="1092" name="PlaceHolder 2"/>
          <p:cNvSpPr>
            <a:spLocks noGrp="1"/>
          </p:cNvSpPr>
          <p:nvPr>
            <p:ph type="sldNum"/>
          </p:nvPr>
        </p:nvSpPr>
        <p:spPr>
          <a:xfrm>
            <a:off x="9900360" y="6459840"/>
            <a:ext cx="1311840" cy="364680"/>
          </a:xfrm>
          <a:prstGeom prst="rect">
            <a:avLst/>
          </a:prstGeom>
          <a:noFill/>
          <a:ln w="0">
            <a:noFill/>
          </a:ln>
        </p:spPr>
        <p:txBody>
          <a:bodyPr anchor="ctr">
            <a:noAutofit/>
          </a:bodyPr>
          <a:p>
            <a:pPr algn="r">
              <a:lnSpc>
                <a:spcPct val="100000"/>
              </a:lnSpc>
            </a:pPr>
            <a:fld id="{18A028CC-BE78-4B9D-BBDF-E99BD5014E6C}" type="slidenum">
              <a:rPr b="0" lang="en-AU" sz="1050" spc="-1" strike="noStrike">
                <a:solidFill>
                  <a:srgbClr val="ffffff"/>
                </a:solidFill>
                <a:latin typeface="Calibri"/>
              </a:rPr>
              <a:t>&lt;number&gt;</a:t>
            </a:fld>
            <a:endParaRPr b="0" lang="en-GB" sz="1050" spc="-1" strike="noStrike">
              <a:latin typeface="Times New Roman"/>
            </a:endParaRPr>
          </a:p>
        </p:txBody>
      </p:sp>
      <p:pic>
        <p:nvPicPr>
          <p:cNvPr id="1093" name="Picture 6" descr=""/>
          <p:cNvPicPr/>
          <p:nvPr/>
        </p:nvPicPr>
        <p:blipFill>
          <a:blip r:embed="rId1"/>
          <a:stretch/>
        </p:blipFill>
        <p:spPr>
          <a:xfrm>
            <a:off x="395640" y="419400"/>
            <a:ext cx="4951440" cy="533880"/>
          </a:xfrm>
          <a:prstGeom prst="rect">
            <a:avLst/>
          </a:prstGeom>
          <a:ln w="0">
            <a:noFill/>
          </a:ln>
        </p:spPr>
      </p:pic>
      <p:pic>
        <p:nvPicPr>
          <p:cNvPr id="1094" name="Picture 8" descr=""/>
          <p:cNvPicPr/>
          <p:nvPr/>
        </p:nvPicPr>
        <p:blipFill>
          <a:blip r:embed="rId2"/>
          <a:stretch/>
        </p:blipFill>
        <p:spPr>
          <a:xfrm>
            <a:off x="304200" y="1239840"/>
            <a:ext cx="10611360" cy="2334600"/>
          </a:xfrm>
          <a:prstGeom prst="rect">
            <a:avLst/>
          </a:prstGeom>
          <a:ln w="0">
            <a:noFill/>
          </a:ln>
        </p:spPr>
      </p:pic>
      <p:sp>
        <p:nvSpPr>
          <p:cNvPr id="1095" name="Straight Connector 11"/>
          <p:cNvSpPr/>
          <p:nvPr/>
        </p:nvSpPr>
        <p:spPr>
          <a:xfrm>
            <a:off x="395280" y="953280"/>
            <a:ext cx="4785840" cy="360"/>
          </a:xfrm>
          <a:prstGeom prst="line">
            <a:avLst/>
          </a:prstGeom>
          <a:ln>
            <a:solidFill>
              <a:srgbClr val="63a537">
                <a:lumMod val="50000"/>
              </a:srgbClr>
            </a:solidFill>
            <a:round/>
          </a:ln>
        </p:spPr>
        <p:style>
          <a:lnRef idx="1">
            <a:schemeClr val="accent2"/>
          </a:lnRef>
          <a:fillRef idx="0">
            <a:schemeClr val="accent2"/>
          </a:fillRef>
          <a:effectRef idx="0">
            <a:schemeClr val="accent2"/>
          </a:effectRef>
          <a:fontRef idx="minor"/>
        </p:style>
      </p:sp>
    </p:spTree>
  </p:cSld>
  <mc:AlternateContent>
    <mc:Choice Requires="p14">
      <p:transition spd="slow" p14:dur="2000"/>
    </mc:Choice>
    <mc:Fallback>
      <p:transition spd="slow"/>
    </mc:Fallback>
  </mc:AlternateContent>
</p:sld>
</file>

<file path=ppt/slides/slide20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96" name="PlaceHolder 1"/>
          <p:cNvSpPr>
            <a:spLocks noGrp="1"/>
          </p:cNvSpPr>
          <p:nvPr>
            <p:ph type="ftr"/>
          </p:nvPr>
        </p:nvSpPr>
        <p:spPr>
          <a:xfrm>
            <a:off x="3686040" y="6459840"/>
            <a:ext cx="4822560" cy="364680"/>
          </a:xfrm>
          <a:prstGeom prst="rect">
            <a:avLst/>
          </a:prstGeom>
          <a:noFill/>
          <a:ln w="0">
            <a:noFill/>
          </a:ln>
        </p:spPr>
        <p:txBody>
          <a:bodyPr anchor="ctr">
            <a:noAutofit/>
          </a:bodyPr>
          <a:p>
            <a:endParaRPr b="0" lang="en-GB" sz="2400" spc="-1" strike="noStrike">
              <a:latin typeface="Times New Roman"/>
            </a:endParaRPr>
          </a:p>
        </p:txBody>
      </p:sp>
      <p:sp>
        <p:nvSpPr>
          <p:cNvPr id="1097" name="PlaceHolder 2"/>
          <p:cNvSpPr>
            <a:spLocks noGrp="1"/>
          </p:cNvSpPr>
          <p:nvPr>
            <p:ph type="sldNum"/>
          </p:nvPr>
        </p:nvSpPr>
        <p:spPr>
          <a:xfrm>
            <a:off x="9900360" y="6459840"/>
            <a:ext cx="1311840" cy="364680"/>
          </a:xfrm>
          <a:prstGeom prst="rect">
            <a:avLst/>
          </a:prstGeom>
          <a:noFill/>
          <a:ln w="0">
            <a:noFill/>
          </a:ln>
        </p:spPr>
        <p:txBody>
          <a:bodyPr anchor="ctr">
            <a:noAutofit/>
          </a:bodyPr>
          <a:p>
            <a:pPr algn="r">
              <a:lnSpc>
                <a:spcPct val="100000"/>
              </a:lnSpc>
            </a:pPr>
            <a:fld id="{81CC672E-1A05-48B8-AF68-CFA9647EB521}" type="slidenum">
              <a:rPr b="0" lang="en-AU" sz="1050" spc="-1" strike="noStrike">
                <a:solidFill>
                  <a:srgbClr val="ffffff"/>
                </a:solidFill>
                <a:latin typeface="Calibri"/>
              </a:rPr>
              <a:t>&lt;number&gt;</a:t>
            </a:fld>
            <a:endParaRPr b="0" lang="en-GB" sz="1050" spc="-1" strike="noStrike">
              <a:latin typeface="Times New Roman"/>
            </a:endParaRPr>
          </a:p>
        </p:txBody>
      </p:sp>
    </p:spTree>
  </p:cSld>
  <mc:AlternateContent>
    <mc:Choice Requires="p14">
      <p:transition spd="slow" p14:dur="2000"/>
    </mc:Choice>
    <mc:Fallback>
      <p:transition spd="slow"/>
    </mc:Fallback>
  </mc:AlternateContent>
</p:sld>
</file>

<file path=ppt/slides/slide20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98" name="PlaceHolder 1"/>
          <p:cNvSpPr>
            <a:spLocks noGrp="1"/>
          </p:cNvSpPr>
          <p:nvPr>
            <p:ph type="ftr"/>
          </p:nvPr>
        </p:nvSpPr>
        <p:spPr>
          <a:xfrm>
            <a:off x="3686040" y="6459840"/>
            <a:ext cx="4822560" cy="364680"/>
          </a:xfrm>
          <a:prstGeom prst="rect">
            <a:avLst/>
          </a:prstGeom>
          <a:noFill/>
          <a:ln w="0">
            <a:noFill/>
          </a:ln>
        </p:spPr>
        <p:txBody>
          <a:bodyPr anchor="ctr">
            <a:noAutofit/>
          </a:bodyPr>
          <a:p>
            <a:endParaRPr b="0" lang="en-GB" sz="2400" spc="-1" strike="noStrike">
              <a:latin typeface="Times New Roman"/>
            </a:endParaRPr>
          </a:p>
        </p:txBody>
      </p:sp>
      <p:sp>
        <p:nvSpPr>
          <p:cNvPr id="1099" name="PlaceHolder 2"/>
          <p:cNvSpPr>
            <a:spLocks noGrp="1"/>
          </p:cNvSpPr>
          <p:nvPr>
            <p:ph type="sldNum"/>
          </p:nvPr>
        </p:nvSpPr>
        <p:spPr>
          <a:xfrm>
            <a:off x="9900360" y="6459840"/>
            <a:ext cx="1311840" cy="364680"/>
          </a:xfrm>
          <a:prstGeom prst="rect">
            <a:avLst/>
          </a:prstGeom>
          <a:noFill/>
          <a:ln w="0">
            <a:noFill/>
          </a:ln>
        </p:spPr>
        <p:txBody>
          <a:bodyPr anchor="ctr">
            <a:noAutofit/>
          </a:bodyPr>
          <a:p>
            <a:pPr algn="r">
              <a:lnSpc>
                <a:spcPct val="100000"/>
              </a:lnSpc>
            </a:pPr>
            <a:fld id="{1DDAC582-1979-42EA-BACD-B4BCA86B079E}" type="slidenum">
              <a:rPr b="0" lang="en-AU" sz="1050" spc="-1" strike="noStrike">
                <a:solidFill>
                  <a:srgbClr val="ffffff"/>
                </a:solidFill>
                <a:latin typeface="Calibri"/>
              </a:rPr>
              <a:t>&lt;number&gt;</a:t>
            </a:fld>
            <a:endParaRPr b="0" lang="en-GB" sz="1050" spc="-1" strike="noStrike">
              <a:latin typeface="Times New Roman"/>
            </a:endParaRPr>
          </a:p>
        </p:txBody>
      </p:sp>
    </p:spTree>
  </p:cSld>
  <mc:AlternateContent>
    <mc:Choice Requires="p14">
      <p:transition spd="slow" p14:dur="2000"/>
    </mc:Choice>
    <mc:Fallback>
      <p:transition spd="slow"/>
    </mc:Fallback>
  </mc:AlternateContent>
</p:sld>
</file>

<file path=ppt/slides/slide20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00" name="PlaceHolder 1"/>
          <p:cNvSpPr>
            <a:spLocks noGrp="1"/>
          </p:cNvSpPr>
          <p:nvPr>
            <p:ph type="ftr"/>
          </p:nvPr>
        </p:nvSpPr>
        <p:spPr>
          <a:xfrm>
            <a:off x="3686040" y="6459840"/>
            <a:ext cx="4822560" cy="364680"/>
          </a:xfrm>
          <a:prstGeom prst="rect">
            <a:avLst/>
          </a:prstGeom>
          <a:noFill/>
          <a:ln w="0">
            <a:noFill/>
          </a:ln>
        </p:spPr>
        <p:txBody>
          <a:bodyPr anchor="ctr">
            <a:noAutofit/>
          </a:bodyPr>
          <a:p>
            <a:endParaRPr b="0" lang="en-GB" sz="2400" spc="-1" strike="noStrike">
              <a:latin typeface="Times New Roman"/>
            </a:endParaRPr>
          </a:p>
        </p:txBody>
      </p:sp>
      <p:sp>
        <p:nvSpPr>
          <p:cNvPr id="1101" name="PlaceHolder 2"/>
          <p:cNvSpPr>
            <a:spLocks noGrp="1"/>
          </p:cNvSpPr>
          <p:nvPr>
            <p:ph type="sldNum"/>
          </p:nvPr>
        </p:nvSpPr>
        <p:spPr>
          <a:xfrm>
            <a:off x="9900360" y="6459840"/>
            <a:ext cx="1311840" cy="364680"/>
          </a:xfrm>
          <a:prstGeom prst="rect">
            <a:avLst/>
          </a:prstGeom>
          <a:noFill/>
          <a:ln w="0">
            <a:noFill/>
          </a:ln>
        </p:spPr>
        <p:txBody>
          <a:bodyPr anchor="ctr">
            <a:noAutofit/>
          </a:bodyPr>
          <a:p>
            <a:pPr algn="r">
              <a:lnSpc>
                <a:spcPct val="100000"/>
              </a:lnSpc>
            </a:pPr>
            <a:fld id="{A2E3BBD5-57E6-46C5-9A81-9B75430B1E54}" type="slidenum">
              <a:rPr b="0" lang="en-AU" sz="1050" spc="-1" strike="noStrike">
                <a:solidFill>
                  <a:srgbClr val="ffffff"/>
                </a:solidFill>
                <a:latin typeface="Calibri"/>
              </a:rPr>
              <a:t>&lt;number&gt;</a:t>
            </a:fld>
            <a:endParaRPr b="0" lang="en-GB" sz="1050" spc="-1" strike="noStrike">
              <a:latin typeface="Times New Roman"/>
            </a:endParaRPr>
          </a:p>
        </p:txBody>
      </p:sp>
      <p:pic>
        <p:nvPicPr>
          <p:cNvPr id="1102" name="Picture 5" descr=""/>
          <p:cNvPicPr/>
          <p:nvPr/>
        </p:nvPicPr>
        <p:blipFill>
          <a:blip r:embed="rId1"/>
          <a:stretch/>
        </p:blipFill>
        <p:spPr>
          <a:xfrm>
            <a:off x="0" y="1078560"/>
            <a:ext cx="11534040" cy="1327680"/>
          </a:xfrm>
          <a:prstGeom prst="rect">
            <a:avLst/>
          </a:prstGeom>
          <a:ln w="0">
            <a:noFill/>
          </a:ln>
        </p:spPr>
      </p:pic>
      <p:pic>
        <p:nvPicPr>
          <p:cNvPr id="1103" name="Picture 7" descr=""/>
          <p:cNvPicPr/>
          <p:nvPr/>
        </p:nvPicPr>
        <p:blipFill>
          <a:blip r:embed="rId2"/>
          <a:stretch/>
        </p:blipFill>
        <p:spPr>
          <a:xfrm>
            <a:off x="375120" y="2814120"/>
            <a:ext cx="6621480" cy="1774800"/>
          </a:xfrm>
          <a:prstGeom prst="rect">
            <a:avLst/>
          </a:prstGeom>
          <a:ln w="0">
            <a:noFill/>
          </a:ln>
        </p:spPr>
      </p:pic>
      <p:sp>
        <p:nvSpPr>
          <p:cNvPr id="1104" name="Straight Connector 6"/>
          <p:cNvSpPr/>
          <p:nvPr/>
        </p:nvSpPr>
        <p:spPr>
          <a:xfrm>
            <a:off x="93600" y="5290200"/>
            <a:ext cx="12190320" cy="12960"/>
          </a:xfrm>
          <a:prstGeom prst="line">
            <a:avLst/>
          </a:prstGeom>
          <a:ln>
            <a:solidFill>
              <a:srgbClr val="000000"/>
            </a:solidFill>
            <a:round/>
          </a:ln>
        </p:spPr>
        <p:style>
          <a:lnRef idx="1">
            <a:schemeClr val="dk1"/>
          </a:lnRef>
          <a:fillRef idx="0">
            <a:schemeClr val="dk1"/>
          </a:fillRef>
          <a:effectRef idx="0">
            <a:schemeClr val="dk1"/>
          </a:effectRef>
          <a:fontRef idx="minor"/>
        </p:style>
      </p:sp>
      <p:sp>
        <p:nvSpPr>
          <p:cNvPr id="1105" name="TextBox 3"/>
          <p:cNvSpPr/>
          <p:nvPr/>
        </p:nvSpPr>
        <p:spPr>
          <a:xfrm>
            <a:off x="3278880" y="370080"/>
            <a:ext cx="4232160" cy="118692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3600" spc="-1" strike="noStrike" u="sng">
                <a:solidFill>
                  <a:srgbClr val="00b050"/>
                </a:solidFill>
                <a:uFillTx/>
                <a:latin typeface="Calibri"/>
              </a:rPr>
              <a:t>Practice Problems</a:t>
            </a:r>
            <a:endParaRPr b="0" lang="en-GB" sz="3600" spc="-1" strike="noStrike">
              <a:latin typeface="Arial"/>
            </a:endParaRPr>
          </a:p>
        </p:txBody>
      </p:sp>
    </p:spTree>
  </p:cSld>
  <mc:AlternateContent>
    <mc:Choice Requires="p14">
      <p:transition spd="slow" p14:dur="2000"/>
    </mc:Choice>
    <mc:Fallback>
      <p:transition spd="slow"/>
    </mc:Fallback>
  </mc:AlternateContent>
</p:sld>
</file>

<file path=ppt/slides/slide20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06" name="PlaceHolder 1"/>
          <p:cNvSpPr>
            <a:spLocks noGrp="1"/>
          </p:cNvSpPr>
          <p:nvPr>
            <p:ph type="ftr"/>
          </p:nvPr>
        </p:nvSpPr>
        <p:spPr>
          <a:xfrm>
            <a:off x="3686040" y="6459840"/>
            <a:ext cx="4822560" cy="364680"/>
          </a:xfrm>
          <a:prstGeom prst="rect">
            <a:avLst/>
          </a:prstGeom>
          <a:noFill/>
          <a:ln w="0">
            <a:noFill/>
          </a:ln>
        </p:spPr>
        <p:txBody>
          <a:bodyPr anchor="ctr">
            <a:noAutofit/>
          </a:bodyPr>
          <a:p>
            <a:endParaRPr b="0" lang="en-GB" sz="2400" spc="-1" strike="noStrike">
              <a:latin typeface="Times New Roman"/>
            </a:endParaRPr>
          </a:p>
        </p:txBody>
      </p:sp>
      <p:sp>
        <p:nvSpPr>
          <p:cNvPr id="1107" name="PlaceHolder 2"/>
          <p:cNvSpPr>
            <a:spLocks noGrp="1"/>
          </p:cNvSpPr>
          <p:nvPr>
            <p:ph type="sldNum"/>
          </p:nvPr>
        </p:nvSpPr>
        <p:spPr>
          <a:xfrm>
            <a:off x="9900360" y="6459840"/>
            <a:ext cx="1311840" cy="364680"/>
          </a:xfrm>
          <a:prstGeom prst="rect">
            <a:avLst/>
          </a:prstGeom>
          <a:noFill/>
          <a:ln w="0">
            <a:noFill/>
          </a:ln>
        </p:spPr>
        <p:txBody>
          <a:bodyPr anchor="ctr">
            <a:noAutofit/>
          </a:bodyPr>
          <a:p>
            <a:pPr algn="r">
              <a:lnSpc>
                <a:spcPct val="100000"/>
              </a:lnSpc>
            </a:pPr>
            <a:fld id="{A5531B33-24DC-4C41-9EC4-03ED978199E9}" type="slidenum">
              <a:rPr b="0" lang="en-AU" sz="1050" spc="-1" strike="noStrike">
                <a:solidFill>
                  <a:srgbClr val="ffffff"/>
                </a:solidFill>
                <a:latin typeface="Calibri"/>
              </a:rPr>
              <a:t>&lt;number&gt;</a:t>
            </a:fld>
            <a:endParaRPr b="0" lang="en-GB" sz="1050" spc="-1" strike="noStrike">
              <a:latin typeface="Times New Roman"/>
            </a:endParaRPr>
          </a:p>
        </p:txBody>
      </p:sp>
      <p:pic>
        <p:nvPicPr>
          <p:cNvPr id="1108" name="Picture 3" descr=""/>
          <p:cNvPicPr/>
          <p:nvPr/>
        </p:nvPicPr>
        <p:blipFill>
          <a:blip r:embed="rId1"/>
          <a:stretch/>
        </p:blipFill>
        <p:spPr>
          <a:xfrm>
            <a:off x="235800" y="1149480"/>
            <a:ext cx="11180520" cy="3474360"/>
          </a:xfrm>
          <a:prstGeom prst="rect">
            <a:avLst/>
          </a:prstGeom>
          <a:ln w="0">
            <a:noFill/>
          </a:ln>
        </p:spPr>
      </p:pic>
      <p:sp>
        <p:nvSpPr>
          <p:cNvPr id="1109" name="TextBox 4"/>
          <p:cNvSpPr/>
          <p:nvPr/>
        </p:nvSpPr>
        <p:spPr>
          <a:xfrm>
            <a:off x="339480" y="326520"/>
            <a:ext cx="10972440" cy="94284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2800" spc="-1" strike="noStrike" u="sng">
                <a:solidFill>
                  <a:srgbClr val="00b050"/>
                </a:solidFill>
                <a:uFillTx/>
                <a:latin typeface="Calibri"/>
              </a:rPr>
              <a:t>Norm of a vector</a:t>
            </a:r>
            <a:r>
              <a:rPr b="0" lang="en-US" sz="2800" spc="-1" strike="noStrike" u="sng">
                <a:solidFill>
                  <a:srgbClr val="000000"/>
                </a:solidFill>
                <a:uFillTx/>
                <a:latin typeface="Calibri"/>
              </a:rPr>
              <a:t> and </a:t>
            </a:r>
            <a:r>
              <a:rPr b="0" lang="en-US" sz="2800" spc="-1" strike="noStrike" u="sng">
                <a:solidFill>
                  <a:srgbClr val="0070c0"/>
                </a:solidFill>
                <a:uFillTx/>
                <a:latin typeface="Calibri"/>
              </a:rPr>
              <a:t>Distance b/w two vectors </a:t>
            </a:r>
            <a:r>
              <a:rPr b="0" lang="en-US" sz="2800" spc="-1" strike="noStrike" u="sng">
                <a:solidFill>
                  <a:srgbClr val="00b050"/>
                </a:solidFill>
                <a:uFillTx/>
                <a:latin typeface="Calibri"/>
              </a:rPr>
              <a:t>in an Inner Product Space</a:t>
            </a:r>
            <a:endParaRPr b="0" lang="en-GB" sz="2800" spc="-1" strike="noStrike">
              <a:latin typeface="Arial"/>
            </a:endParaRPr>
          </a:p>
        </p:txBody>
      </p:sp>
    </p:spTree>
  </p:cSld>
  <mc:AlternateContent>
    <mc:Choice Requires="p14">
      <p:transition spd="slow" p14:dur="2000"/>
    </mc:Choice>
    <mc:Fallback>
      <p:transition spd="slow"/>
    </mc:Fallback>
  </mc:AlternateContent>
</p:sld>
</file>

<file path=ppt/slides/slide20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10" name="PlaceHolder 1"/>
          <p:cNvSpPr>
            <a:spLocks noGrp="1"/>
          </p:cNvSpPr>
          <p:nvPr>
            <p:ph type="ftr"/>
          </p:nvPr>
        </p:nvSpPr>
        <p:spPr>
          <a:xfrm>
            <a:off x="3686040" y="6459840"/>
            <a:ext cx="4822560" cy="364680"/>
          </a:xfrm>
          <a:prstGeom prst="rect">
            <a:avLst/>
          </a:prstGeom>
          <a:noFill/>
          <a:ln w="0">
            <a:noFill/>
          </a:ln>
        </p:spPr>
        <p:txBody>
          <a:bodyPr anchor="ctr">
            <a:noAutofit/>
          </a:bodyPr>
          <a:p>
            <a:endParaRPr b="0" lang="en-GB" sz="2400" spc="-1" strike="noStrike">
              <a:latin typeface="Times New Roman"/>
            </a:endParaRPr>
          </a:p>
        </p:txBody>
      </p:sp>
      <p:sp>
        <p:nvSpPr>
          <p:cNvPr id="1111" name="PlaceHolder 2"/>
          <p:cNvSpPr>
            <a:spLocks noGrp="1"/>
          </p:cNvSpPr>
          <p:nvPr>
            <p:ph type="sldNum"/>
          </p:nvPr>
        </p:nvSpPr>
        <p:spPr>
          <a:xfrm>
            <a:off x="9900360" y="6459840"/>
            <a:ext cx="1311840" cy="364680"/>
          </a:xfrm>
          <a:prstGeom prst="rect">
            <a:avLst/>
          </a:prstGeom>
          <a:noFill/>
          <a:ln w="0">
            <a:noFill/>
          </a:ln>
        </p:spPr>
        <p:txBody>
          <a:bodyPr anchor="ctr">
            <a:noAutofit/>
          </a:bodyPr>
          <a:p>
            <a:pPr algn="r">
              <a:lnSpc>
                <a:spcPct val="100000"/>
              </a:lnSpc>
            </a:pPr>
            <a:fld id="{7F0C57CE-F77A-43C4-9A49-0BF9F9AF1C76}" type="slidenum">
              <a:rPr b="0" lang="en-AU" sz="1050" spc="-1" strike="noStrike">
                <a:solidFill>
                  <a:srgbClr val="ffffff"/>
                </a:solidFill>
                <a:latin typeface="Calibri"/>
              </a:rPr>
              <a:t>&lt;number&gt;</a:t>
            </a:fld>
            <a:endParaRPr b="0" lang="en-GB" sz="1050" spc="-1" strike="noStrike">
              <a:latin typeface="Times New Roman"/>
            </a:endParaRPr>
          </a:p>
        </p:txBody>
      </p:sp>
      <p:pic>
        <p:nvPicPr>
          <p:cNvPr id="1112" name="Picture 3" descr=""/>
          <p:cNvPicPr/>
          <p:nvPr/>
        </p:nvPicPr>
        <p:blipFill>
          <a:blip r:embed="rId1"/>
          <a:stretch/>
        </p:blipFill>
        <p:spPr>
          <a:xfrm>
            <a:off x="301680" y="116640"/>
            <a:ext cx="9880920" cy="5375160"/>
          </a:xfrm>
          <a:prstGeom prst="rect">
            <a:avLst/>
          </a:prstGeom>
          <a:ln w="0">
            <a:noFill/>
          </a:ln>
        </p:spPr>
      </p:pic>
    </p:spTree>
  </p:cSld>
  <mc:AlternateContent>
    <mc:Choice Requires="p14">
      <p:transition spd="slow" p14:dur="2000"/>
    </mc:Choice>
    <mc:Fallback>
      <p:transition spd="slow"/>
    </mc:Fallback>
  </mc:AlternateContent>
</p:sld>
</file>

<file path=ppt/slides/slide20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13" name="PlaceHolder 1"/>
          <p:cNvSpPr>
            <a:spLocks noGrp="1"/>
          </p:cNvSpPr>
          <p:nvPr>
            <p:ph type="ftr"/>
          </p:nvPr>
        </p:nvSpPr>
        <p:spPr>
          <a:xfrm>
            <a:off x="3686040" y="6459840"/>
            <a:ext cx="4822560" cy="364680"/>
          </a:xfrm>
          <a:prstGeom prst="rect">
            <a:avLst/>
          </a:prstGeom>
          <a:noFill/>
          <a:ln w="0">
            <a:noFill/>
          </a:ln>
        </p:spPr>
        <p:txBody>
          <a:bodyPr anchor="ctr">
            <a:noAutofit/>
          </a:bodyPr>
          <a:p>
            <a:endParaRPr b="0" lang="en-GB" sz="2400" spc="-1" strike="noStrike">
              <a:latin typeface="Times New Roman"/>
            </a:endParaRPr>
          </a:p>
        </p:txBody>
      </p:sp>
      <p:sp>
        <p:nvSpPr>
          <p:cNvPr id="1114" name="PlaceHolder 2"/>
          <p:cNvSpPr>
            <a:spLocks noGrp="1"/>
          </p:cNvSpPr>
          <p:nvPr>
            <p:ph type="sldNum"/>
          </p:nvPr>
        </p:nvSpPr>
        <p:spPr>
          <a:xfrm>
            <a:off x="9900360" y="6459840"/>
            <a:ext cx="1311840" cy="364680"/>
          </a:xfrm>
          <a:prstGeom prst="rect">
            <a:avLst/>
          </a:prstGeom>
          <a:noFill/>
          <a:ln w="0">
            <a:noFill/>
          </a:ln>
        </p:spPr>
        <p:txBody>
          <a:bodyPr anchor="ctr">
            <a:noAutofit/>
          </a:bodyPr>
          <a:p>
            <a:pPr algn="r">
              <a:lnSpc>
                <a:spcPct val="100000"/>
              </a:lnSpc>
            </a:pPr>
            <a:fld id="{875DAE77-BDB7-4F39-A364-5BC34C2BA93F}" type="slidenum">
              <a:rPr b="0" lang="en-AU" sz="1050" spc="-1" strike="noStrike">
                <a:solidFill>
                  <a:srgbClr val="ffffff"/>
                </a:solidFill>
                <a:latin typeface="Calibri"/>
              </a:rPr>
              <a:t>&lt;number&gt;</a:t>
            </a:fld>
            <a:endParaRPr b="0" lang="en-GB" sz="1050" spc="-1" strike="noStrike">
              <a:latin typeface="Times New Roman"/>
            </a:endParaRPr>
          </a:p>
        </p:txBody>
      </p:sp>
      <p:pic>
        <p:nvPicPr>
          <p:cNvPr id="1115" name="Picture 3" descr=""/>
          <p:cNvPicPr/>
          <p:nvPr/>
        </p:nvPicPr>
        <p:blipFill>
          <a:blip r:embed="rId1"/>
          <a:stretch/>
        </p:blipFill>
        <p:spPr>
          <a:xfrm>
            <a:off x="541080" y="2514600"/>
            <a:ext cx="8420040" cy="1529280"/>
          </a:xfrm>
          <a:prstGeom prst="rect">
            <a:avLst/>
          </a:prstGeom>
          <a:ln w="0">
            <a:noFill/>
          </a:ln>
        </p:spPr>
      </p:pic>
    </p:spTree>
  </p:cSld>
  <mc:AlternateContent>
    <mc:Choice Requires="p14">
      <p:transition spd="slow" p14:dur="2000"/>
    </mc:Choice>
    <mc:Fallback>
      <p:transition spd="slow"/>
    </mc:Fallback>
  </mc:AlternateContent>
</p:sld>
</file>

<file path=ppt/slides/slide20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16" name="PlaceHolder 1"/>
          <p:cNvSpPr>
            <a:spLocks noGrp="1"/>
          </p:cNvSpPr>
          <p:nvPr>
            <p:ph type="ftr"/>
          </p:nvPr>
        </p:nvSpPr>
        <p:spPr>
          <a:xfrm>
            <a:off x="3686040" y="6459840"/>
            <a:ext cx="4822560" cy="364680"/>
          </a:xfrm>
          <a:prstGeom prst="rect">
            <a:avLst/>
          </a:prstGeom>
          <a:noFill/>
          <a:ln w="0">
            <a:noFill/>
          </a:ln>
        </p:spPr>
        <p:txBody>
          <a:bodyPr anchor="ctr">
            <a:noAutofit/>
          </a:bodyPr>
          <a:p>
            <a:endParaRPr b="0" lang="en-GB" sz="2400" spc="-1" strike="noStrike">
              <a:latin typeface="Times New Roman"/>
            </a:endParaRPr>
          </a:p>
        </p:txBody>
      </p:sp>
      <p:sp>
        <p:nvSpPr>
          <p:cNvPr id="1117" name="PlaceHolder 2"/>
          <p:cNvSpPr>
            <a:spLocks noGrp="1"/>
          </p:cNvSpPr>
          <p:nvPr>
            <p:ph type="sldNum"/>
          </p:nvPr>
        </p:nvSpPr>
        <p:spPr>
          <a:xfrm>
            <a:off x="9900360" y="6459840"/>
            <a:ext cx="1311840" cy="364680"/>
          </a:xfrm>
          <a:prstGeom prst="rect">
            <a:avLst/>
          </a:prstGeom>
          <a:noFill/>
          <a:ln w="0">
            <a:noFill/>
          </a:ln>
        </p:spPr>
        <p:txBody>
          <a:bodyPr anchor="ctr">
            <a:noAutofit/>
          </a:bodyPr>
          <a:p>
            <a:pPr algn="r">
              <a:lnSpc>
                <a:spcPct val="100000"/>
              </a:lnSpc>
            </a:pPr>
            <a:fld id="{74F81418-79AD-4FC6-A143-91E62811F97D}" type="slidenum">
              <a:rPr b="0" lang="en-AU" sz="1050" spc="-1" strike="noStrike">
                <a:solidFill>
                  <a:srgbClr val="ffffff"/>
                </a:solidFill>
                <a:latin typeface="Calibri"/>
              </a:rPr>
              <a:t>&lt;number&gt;</a:t>
            </a:fld>
            <a:endParaRPr b="0" lang="en-GB" sz="1050" spc="-1" strike="noStrike">
              <a:latin typeface="Times New Roman"/>
            </a:endParaRPr>
          </a:p>
        </p:txBody>
      </p:sp>
      <p:pic>
        <p:nvPicPr>
          <p:cNvPr id="1118" name="Picture 3" descr=""/>
          <p:cNvPicPr/>
          <p:nvPr/>
        </p:nvPicPr>
        <p:blipFill>
          <a:blip r:embed="rId1"/>
          <a:stretch/>
        </p:blipFill>
        <p:spPr>
          <a:xfrm>
            <a:off x="441360" y="470160"/>
            <a:ext cx="10901880" cy="561240"/>
          </a:xfrm>
          <a:prstGeom prst="rect">
            <a:avLst/>
          </a:prstGeom>
          <a:ln w="0">
            <a:noFill/>
          </a:ln>
        </p:spPr>
      </p:pic>
      <p:sp>
        <p:nvSpPr>
          <p:cNvPr id="1119" name="Straight Connector 5"/>
          <p:cNvSpPr/>
          <p:nvPr/>
        </p:nvSpPr>
        <p:spPr>
          <a:xfrm flipV="1">
            <a:off x="441000" y="1031760"/>
            <a:ext cx="11001960" cy="26280"/>
          </a:xfrm>
          <a:prstGeom prst="line">
            <a:avLst/>
          </a:prstGeom>
          <a:ln>
            <a:solidFill>
              <a:srgbClr val="000000"/>
            </a:solidFill>
            <a:round/>
          </a:ln>
        </p:spPr>
        <p:style>
          <a:lnRef idx="1">
            <a:schemeClr val="dk1"/>
          </a:lnRef>
          <a:fillRef idx="0">
            <a:schemeClr val="dk1"/>
          </a:fillRef>
          <a:effectRef idx="0">
            <a:schemeClr val="dk1"/>
          </a:effectRef>
          <a:fontRef idx="minor"/>
        </p:style>
      </p:sp>
      <p:pic>
        <p:nvPicPr>
          <p:cNvPr id="1120" name="Picture 6" descr=""/>
          <p:cNvPicPr/>
          <p:nvPr/>
        </p:nvPicPr>
        <p:blipFill>
          <a:blip r:embed="rId2"/>
          <a:stretch/>
        </p:blipFill>
        <p:spPr>
          <a:xfrm>
            <a:off x="285840" y="1593720"/>
            <a:ext cx="3385080" cy="666000"/>
          </a:xfrm>
          <a:prstGeom prst="rect">
            <a:avLst/>
          </a:prstGeom>
          <a:ln w="0">
            <a:noFill/>
          </a:ln>
        </p:spPr>
      </p:pic>
      <p:pic>
        <p:nvPicPr>
          <p:cNvPr id="1121" name="Picture 7" descr=""/>
          <p:cNvPicPr/>
          <p:nvPr/>
        </p:nvPicPr>
        <p:blipFill>
          <a:blip r:embed="rId3"/>
          <a:stretch/>
        </p:blipFill>
        <p:spPr>
          <a:xfrm>
            <a:off x="3543480" y="2723040"/>
            <a:ext cx="3865320" cy="1480320"/>
          </a:xfrm>
          <a:prstGeom prst="rect">
            <a:avLst/>
          </a:prstGeom>
          <a:ln w="0">
            <a:noFill/>
          </a:ln>
        </p:spPr>
      </p:pic>
      <p:sp>
        <p:nvSpPr>
          <p:cNvPr id="1122" name="Straight Connector 8"/>
          <p:cNvSpPr/>
          <p:nvPr/>
        </p:nvSpPr>
        <p:spPr>
          <a:xfrm>
            <a:off x="441000" y="2158200"/>
            <a:ext cx="3102120" cy="360"/>
          </a:xfrm>
          <a:prstGeom prst="line">
            <a:avLst/>
          </a:prstGeom>
          <a:ln>
            <a:solidFill>
              <a:srgbClr val="000000"/>
            </a:solidFill>
            <a:round/>
          </a:ln>
        </p:spPr>
        <p:style>
          <a:lnRef idx="1">
            <a:schemeClr val="dk1"/>
          </a:lnRef>
          <a:fillRef idx="0">
            <a:schemeClr val="dk1"/>
          </a:fillRef>
          <a:effectRef idx="0">
            <a:schemeClr val="dk1"/>
          </a:effectRef>
          <a:fontRef idx="minor"/>
        </p:style>
      </p:sp>
    </p:spTree>
  </p:cSld>
  <mc:AlternateContent>
    <mc:Choice Requires="p14">
      <p:transition spd="slow" p14:dur="2000"/>
    </mc:Choice>
    <mc:Fallback>
      <p:transition spd="slow"/>
    </mc:Fallback>
  </mc:AlternateContent>
</p:sld>
</file>

<file path=ppt/slides/slide20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23" name="PlaceHolder 1"/>
          <p:cNvSpPr>
            <a:spLocks noGrp="1"/>
          </p:cNvSpPr>
          <p:nvPr>
            <p:ph type="ftr"/>
          </p:nvPr>
        </p:nvSpPr>
        <p:spPr>
          <a:xfrm>
            <a:off x="3686040" y="6459840"/>
            <a:ext cx="4822560" cy="364680"/>
          </a:xfrm>
          <a:prstGeom prst="rect">
            <a:avLst/>
          </a:prstGeom>
          <a:noFill/>
          <a:ln w="0">
            <a:noFill/>
          </a:ln>
        </p:spPr>
        <p:txBody>
          <a:bodyPr anchor="ctr">
            <a:noAutofit/>
          </a:bodyPr>
          <a:p>
            <a:endParaRPr b="0" lang="en-GB" sz="2400" spc="-1" strike="noStrike">
              <a:latin typeface="Times New Roman"/>
            </a:endParaRPr>
          </a:p>
        </p:txBody>
      </p:sp>
      <p:sp>
        <p:nvSpPr>
          <p:cNvPr id="1124" name="PlaceHolder 2"/>
          <p:cNvSpPr>
            <a:spLocks noGrp="1"/>
          </p:cNvSpPr>
          <p:nvPr>
            <p:ph type="sldNum"/>
          </p:nvPr>
        </p:nvSpPr>
        <p:spPr>
          <a:xfrm>
            <a:off x="9900360" y="6459840"/>
            <a:ext cx="1311840" cy="364680"/>
          </a:xfrm>
          <a:prstGeom prst="rect">
            <a:avLst/>
          </a:prstGeom>
          <a:noFill/>
          <a:ln w="0">
            <a:noFill/>
          </a:ln>
        </p:spPr>
        <p:txBody>
          <a:bodyPr anchor="ctr">
            <a:noAutofit/>
          </a:bodyPr>
          <a:p>
            <a:pPr algn="r">
              <a:lnSpc>
                <a:spcPct val="100000"/>
              </a:lnSpc>
            </a:pPr>
            <a:fld id="{457BA3E8-1F3D-4D27-A8E0-77AD167D6618}" type="slidenum">
              <a:rPr b="0" lang="en-AU" sz="1050" spc="-1" strike="noStrike">
                <a:solidFill>
                  <a:srgbClr val="ffffff"/>
                </a:solidFill>
                <a:latin typeface="Calibri"/>
              </a:rPr>
              <a:t>&lt;number&gt;</a:t>
            </a:fld>
            <a:endParaRPr b="0" lang="en-GB" sz="1050" spc="-1" strike="noStrike">
              <a:latin typeface="Times New Roman"/>
            </a:endParaRPr>
          </a:p>
        </p:txBody>
      </p:sp>
      <p:pic>
        <p:nvPicPr>
          <p:cNvPr id="1125" name="Picture 3" descr=""/>
          <p:cNvPicPr/>
          <p:nvPr/>
        </p:nvPicPr>
        <p:blipFill>
          <a:blip r:embed="rId1"/>
          <a:stretch/>
        </p:blipFill>
        <p:spPr>
          <a:xfrm>
            <a:off x="384480" y="457200"/>
            <a:ext cx="11675520" cy="4519440"/>
          </a:xfrm>
          <a:prstGeom prst="rect">
            <a:avLst/>
          </a:prstGeom>
          <a:ln w="0">
            <a:noFill/>
          </a:ln>
        </p:spPr>
      </p:pic>
      <p:sp>
        <p:nvSpPr>
          <p:cNvPr id="1126" name="Straight Connector 4"/>
          <p:cNvSpPr/>
          <p:nvPr/>
        </p:nvSpPr>
        <p:spPr>
          <a:xfrm flipV="1">
            <a:off x="0" y="5378040"/>
            <a:ext cx="12191760" cy="42840"/>
          </a:xfrm>
          <a:prstGeom prst="line">
            <a:avLst/>
          </a:prstGeom>
          <a:ln>
            <a:solidFill>
              <a:srgbClr val="000000"/>
            </a:solidFill>
            <a:round/>
          </a:ln>
        </p:spPr>
        <p:style>
          <a:lnRef idx="1">
            <a:schemeClr val="dk1"/>
          </a:lnRef>
          <a:fillRef idx="0">
            <a:schemeClr val="dk1"/>
          </a:fillRef>
          <a:effectRef idx="0">
            <a:schemeClr val="dk1"/>
          </a:effectRef>
          <a:fontRef idx="minor"/>
        </p:style>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5" name="PlaceHolder 1"/>
          <p:cNvSpPr>
            <a:spLocks noGrp="1"/>
          </p:cNvSpPr>
          <p:nvPr>
            <p:ph type="ftr"/>
          </p:nvPr>
        </p:nvSpPr>
        <p:spPr>
          <a:xfrm>
            <a:off x="3686040" y="6459840"/>
            <a:ext cx="4822560" cy="364680"/>
          </a:xfrm>
          <a:prstGeom prst="rect">
            <a:avLst/>
          </a:prstGeom>
          <a:noFill/>
          <a:ln w="0">
            <a:noFill/>
          </a:ln>
        </p:spPr>
        <p:txBody>
          <a:bodyPr anchor="ctr">
            <a:noAutofit/>
          </a:bodyPr>
          <a:p>
            <a:endParaRPr b="0" lang="en-GB" sz="2400" spc="-1" strike="noStrike">
              <a:latin typeface="Times New Roman"/>
            </a:endParaRPr>
          </a:p>
        </p:txBody>
      </p:sp>
      <p:sp>
        <p:nvSpPr>
          <p:cNvPr id="206" name="PlaceHolder 2"/>
          <p:cNvSpPr>
            <a:spLocks noGrp="1"/>
          </p:cNvSpPr>
          <p:nvPr>
            <p:ph type="sldNum"/>
          </p:nvPr>
        </p:nvSpPr>
        <p:spPr>
          <a:xfrm>
            <a:off x="9900360" y="6459840"/>
            <a:ext cx="1311840" cy="364680"/>
          </a:xfrm>
          <a:prstGeom prst="rect">
            <a:avLst/>
          </a:prstGeom>
          <a:noFill/>
          <a:ln w="0">
            <a:noFill/>
          </a:ln>
        </p:spPr>
        <p:txBody>
          <a:bodyPr anchor="ctr">
            <a:noAutofit/>
          </a:bodyPr>
          <a:p>
            <a:pPr algn="r">
              <a:lnSpc>
                <a:spcPct val="100000"/>
              </a:lnSpc>
            </a:pPr>
            <a:fld id="{EAFAD79A-E9E4-41B8-9710-D500DADB809F}" type="slidenum">
              <a:rPr b="0" lang="en-AU" sz="1050" spc="-1" strike="noStrike">
                <a:solidFill>
                  <a:srgbClr val="ffffff"/>
                </a:solidFill>
                <a:latin typeface="Calibri"/>
              </a:rPr>
              <a:t>&lt;number&gt;</a:t>
            </a:fld>
            <a:endParaRPr b="0" lang="en-GB" sz="1050" spc="-1" strike="noStrike">
              <a:latin typeface="Times New Roman"/>
            </a:endParaRPr>
          </a:p>
        </p:txBody>
      </p:sp>
      <p:pic>
        <p:nvPicPr>
          <p:cNvPr id="207" name="Picture 3" descr=""/>
          <p:cNvPicPr/>
          <p:nvPr/>
        </p:nvPicPr>
        <p:blipFill>
          <a:blip r:embed="rId1"/>
          <a:stretch/>
        </p:blipFill>
        <p:spPr>
          <a:xfrm>
            <a:off x="579600" y="115200"/>
            <a:ext cx="3695760" cy="1918800"/>
          </a:xfrm>
          <a:prstGeom prst="rect">
            <a:avLst/>
          </a:prstGeom>
          <a:ln w="0">
            <a:noFill/>
          </a:ln>
        </p:spPr>
      </p:pic>
      <p:sp>
        <p:nvSpPr>
          <p:cNvPr id="208" name="Straight Connector 7"/>
          <p:cNvSpPr/>
          <p:nvPr/>
        </p:nvSpPr>
        <p:spPr>
          <a:xfrm>
            <a:off x="489240" y="1716840"/>
            <a:ext cx="3696120" cy="12960"/>
          </a:xfrm>
          <a:prstGeom prst="line">
            <a:avLst/>
          </a:prstGeom>
          <a:ln>
            <a:solidFill>
              <a:srgbClr val="00b050"/>
            </a:solidFill>
            <a:round/>
          </a:ln>
        </p:spPr>
        <p:style>
          <a:lnRef idx="1">
            <a:schemeClr val="accent1"/>
          </a:lnRef>
          <a:fillRef idx="0">
            <a:schemeClr val="accent1"/>
          </a:fillRef>
          <a:effectRef idx="0">
            <a:schemeClr val="accent1"/>
          </a:effectRef>
          <a:fontRef idx="minor"/>
        </p:style>
      </p:sp>
      <p:pic>
        <p:nvPicPr>
          <p:cNvPr id="209" name="Picture 9" descr=""/>
          <p:cNvPicPr/>
          <p:nvPr/>
        </p:nvPicPr>
        <p:blipFill>
          <a:blip r:embed="rId2"/>
          <a:stretch/>
        </p:blipFill>
        <p:spPr>
          <a:xfrm>
            <a:off x="399240" y="1787400"/>
            <a:ext cx="10367280" cy="4498200"/>
          </a:xfrm>
          <a:prstGeom prst="rect">
            <a:avLst/>
          </a:prstGeom>
          <a:ln w="0">
            <a:noFill/>
          </a:ln>
        </p:spPr>
      </p:pic>
    </p:spTree>
  </p:cSld>
  <mc:AlternateContent>
    <mc:Choice Requires="p14">
      <p:transition spd="slow" p14:dur="2000"/>
    </mc:Choice>
    <mc:Fallback>
      <p:transition spd="slow"/>
    </mc:Fallback>
  </mc:AlternateContent>
  <p:timing>
    <p:tnLst>
      <p:par>
        <p:cTn id="217" dur="indefinite" restart="never" nodeType="tmRoot">
          <p:childTnLst>
            <p:seq>
              <p:cTn id="218" dur="indefinite" nodeType="mainSeq">
                <p:childTnLst>
                  <p:par>
                    <p:cTn id="219" fill="hold">
                      <p:stCondLst>
                        <p:cond delay="indefinite"/>
                      </p:stCondLst>
                      <p:childTnLst>
                        <p:par>
                          <p:cTn id="220" fill="hold">
                            <p:stCondLst>
                              <p:cond delay="0"/>
                            </p:stCondLst>
                            <p:childTnLst>
                              <p:par>
                                <p:cTn id="221" nodeType="clickEffect" fill="hold" presetClass="entr" presetID="1">
                                  <p:stCondLst>
                                    <p:cond delay="0"/>
                                  </p:stCondLst>
                                  <p:childTnLst>
                                    <p:set>
                                      <p:cBhvr>
                                        <p:cTn id="222" dur="1" fill="hold">
                                          <p:stCondLst>
                                            <p:cond delay="0"/>
                                          </p:stCondLst>
                                        </p:cTn>
                                        <p:tgtEl>
                                          <p:spTgt spid="207"/>
                                        </p:tgtEl>
                                        <p:attrNameLst>
                                          <p:attrName>style.visibility</p:attrName>
                                        </p:attrNameLst>
                                      </p:cBhvr>
                                      <p:to>
                                        <p:strVal val="visible"/>
                                      </p:to>
                                    </p:set>
                                  </p:childTnLst>
                                </p:cTn>
                              </p:par>
                            </p:childTnLst>
                          </p:cTn>
                        </p:par>
                      </p:childTnLst>
                    </p:cTn>
                  </p:par>
                  <p:par>
                    <p:cTn id="223" fill="hold">
                      <p:stCondLst>
                        <p:cond delay="indefinite"/>
                      </p:stCondLst>
                      <p:childTnLst>
                        <p:par>
                          <p:cTn id="224" fill="hold">
                            <p:stCondLst>
                              <p:cond delay="0"/>
                            </p:stCondLst>
                            <p:childTnLst>
                              <p:par>
                                <p:cTn id="225" nodeType="clickEffect" fill="hold" presetClass="entr" presetID="1">
                                  <p:stCondLst>
                                    <p:cond delay="0"/>
                                  </p:stCondLst>
                                  <p:childTnLst>
                                    <p:set>
                                      <p:cBhvr>
                                        <p:cTn id="226" dur="1" fill="hold">
                                          <p:stCondLst>
                                            <p:cond delay="0"/>
                                          </p:stCondLst>
                                        </p:cTn>
                                        <p:tgtEl>
                                          <p:spTgt spid="20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27" name="PlaceHolder 1"/>
          <p:cNvSpPr>
            <a:spLocks noGrp="1"/>
          </p:cNvSpPr>
          <p:nvPr>
            <p:ph type="ftr"/>
          </p:nvPr>
        </p:nvSpPr>
        <p:spPr>
          <a:xfrm>
            <a:off x="3686040" y="6459840"/>
            <a:ext cx="4822560" cy="364680"/>
          </a:xfrm>
          <a:prstGeom prst="rect">
            <a:avLst/>
          </a:prstGeom>
          <a:noFill/>
          <a:ln w="0">
            <a:noFill/>
          </a:ln>
        </p:spPr>
        <p:txBody>
          <a:bodyPr anchor="ctr">
            <a:noAutofit/>
          </a:bodyPr>
          <a:p>
            <a:endParaRPr b="0" lang="en-GB" sz="2400" spc="-1" strike="noStrike">
              <a:latin typeface="Times New Roman"/>
            </a:endParaRPr>
          </a:p>
        </p:txBody>
      </p:sp>
      <p:sp>
        <p:nvSpPr>
          <p:cNvPr id="1128" name="PlaceHolder 2"/>
          <p:cNvSpPr>
            <a:spLocks noGrp="1"/>
          </p:cNvSpPr>
          <p:nvPr>
            <p:ph type="sldNum"/>
          </p:nvPr>
        </p:nvSpPr>
        <p:spPr>
          <a:xfrm>
            <a:off x="9900360" y="6459840"/>
            <a:ext cx="1311840" cy="364680"/>
          </a:xfrm>
          <a:prstGeom prst="rect">
            <a:avLst/>
          </a:prstGeom>
          <a:noFill/>
          <a:ln w="0">
            <a:noFill/>
          </a:ln>
        </p:spPr>
        <p:txBody>
          <a:bodyPr anchor="ctr">
            <a:noAutofit/>
          </a:bodyPr>
          <a:p>
            <a:pPr algn="r">
              <a:lnSpc>
                <a:spcPct val="100000"/>
              </a:lnSpc>
            </a:pPr>
            <a:fld id="{645D5B7A-EDD1-438A-86EF-3FBF160B825B}" type="slidenum">
              <a:rPr b="0" lang="en-AU" sz="1050" spc="-1" strike="noStrike">
                <a:solidFill>
                  <a:srgbClr val="ffffff"/>
                </a:solidFill>
                <a:latin typeface="Calibri"/>
              </a:rPr>
              <a:t>&lt;number&gt;</a:t>
            </a:fld>
            <a:endParaRPr b="0" lang="en-GB" sz="1050" spc="-1" strike="noStrike">
              <a:latin typeface="Times New Roman"/>
            </a:endParaRPr>
          </a:p>
        </p:txBody>
      </p:sp>
    </p:spTree>
  </p:cSld>
  <mc:AlternateContent>
    <mc:Choice Requires="p14">
      <p:transition spd="slow" p14:dur="2000"/>
    </mc:Choice>
    <mc:Fallback>
      <p:transition spd="slow"/>
    </mc:Fallback>
  </mc:AlternateContent>
</p:sld>
</file>

<file path=ppt/slides/slide2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29" name="PlaceHolder 1"/>
          <p:cNvSpPr>
            <a:spLocks noGrp="1"/>
          </p:cNvSpPr>
          <p:nvPr>
            <p:ph type="ftr"/>
          </p:nvPr>
        </p:nvSpPr>
        <p:spPr>
          <a:xfrm>
            <a:off x="3686040" y="6459840"/>
            <a:ext cx="4822560" cy="364680"/>
          </a:xfrm>
          <a:prstGeom prst="rect">
            <a:avLst/>
          </a:prstGeom>
          <a:noFill/>
          <a:ln w="0">
            <a:noFill/>
          </a:ln>
        </p:spPr>
        <p:txBody>
          <a:bodyPr anchor="ctr">
            <a:noAutofit/>
          </a:bodyPr>
          <a:p>
            <a:endParaRPr b="0" lang="en-GB" sz="2400" spc="-1" strike="noStrike">
              <a:latin typeface="Times New Roman"/>
            </a:endParaRPr>
          </a:p>
        </p:txBody>
      </p:sp>
      <p:sp>
        <p:nvSpPr>
          <p:cNvPr id="1130" name="PlaceHolder 2"/>
          <p:cNvSpPr>
            <a:spLocks noGrp="1"/>
          </p:cNvSpPr>
          <p:nvPr>
            <p:ph type="sldNum"/>
          </p:nvPr>
        </p:nvSpPr>
        <p:spPr>
          <a:xfrm>
            <a:off x="9900360" y="6459840"/>
            <a:ext cx="1311840" cy="364680"/>
          </a:xfrm>
          <a:prstGeom prst="rect">
            <a:avLst/>
          </a:prstGeom>
          <a:noFill/>
          <a:ln w="0">
            <a:noFill/>
          </a:ln>
        </p:spPr>
        <p:txBody>
          <a:bodyPr anchor="ctr">
            <a:noAutofit/>
          </a:bodyPr>
          <a:p>
            <a:pPr algn="r">
              <a:lnSpc>
                <a:spcPct val="100000"/>
              </a:lnSpc>
            </a:pPr>
            <a:fld id="{9C4FDE51-DF42-466E-8961-1CD046ACB14A}" type="slidenum">
              <a:rPr b="0" lang="en-AU" sz="1050" spc="-1" strike="noStrike">
                <a:solidFill>
                  <a:srgbClr val="ffffff"/>
                </a:solidFill>
                <a:latin typeface="Calibri"/>
              </a:rPr>
              <a:t>&lt;number&gt;</a:t>
            </a:fld>
            <a:endParaRPr b="0" lang="en-GB" sz="1050" spc="-1" strike="noStrike">
              <a:latin typeface="Times New Roman"/>
            </a:endParaRPr>
          </a:p>
        </p:txBody>
      </p:sp>
      <p:pic>
        <p:nvPicPr>
          <p:cNvPr id="1131" name="Picture 3" descr=""/>
          <p:cNvPicPr/>
          <p:nvPr/>
        </p:nvPicPr>
        <p:blipFill>
          <a:blip r:embed="rId1"/>
          <a:stretch/>
        </p:blipFill>
        <p:spPr>
          <a:xfrm>
            <a:off x="91440" y="0"/>
            <a:ext cx="3345120" cy="1211040"/>
          </a:xfrm>
          <a:prstGeom prst="rect">
            <a:avLst/>
          </a:prstGeom>
          <a:ln w="0">
            <a:noFill/>
          </a:ln>
        </p:spPr>
      </p:pic>
      <p:pic>
        <p:nvPicPr>
          <p:cNvPr id="1132" name="Picture 4" descr=""/>
          <p:cNvPicPr/>
          <p:nvPr/>
        </p:nvPicPr>
        <p:blipFill>
          <a:blip r:embed="rId2"/>
          <a:stretch/>
        </p:blipFill>
        <p:spPr>
          <a:xfrm>
            <a:off x="0" y="975600"/>
            <a:ext cx="11991240" cy="1332000"/>
          </a:xfrm>
          <a:prstGeom prst="rect">
            <a:avLst/>
          </a:prstGeom>
          <a:ln w="0">
            <a:noFill/>
          </a:ln>
        </p:spPr>
      </p:pic>
      <p:pic>
        <p:nvPicPr>
          <p:cNvPr id="1133" name="Picture 6" descr=""/>
          <p:cNvPicPr/>
          <p:nvPr/>
        </p:nvPicPr>
        <p:blipFill>
          <a:blip r:embed="rId3"/>
          <a:stretch/>
        </p:blipFill>
        <p:spPr>
          <a:xfrm>
            <a:off x="91440" y="2419200"/>
            <a:ext cx="10688760" cy="3589200"/>
          </a:xfrm>
          <a:prstGeom prst="rect">
            <a:avLst/>
          </a:prstGeom>
          <a:ln w="0">
            <a:noFill/>
          </a:ln>
        </p:spPr>
      </p:pic>
      <p:sp>
        <p:nvSpPr>
          <p:cNvPr id="1134" name="Straight Connector 8"/>
          <p:cNvSpPr/>
          <p:nvPr/>
        </p:nvSpPr>
        <p:spPr>
          <a:xfrm>
            <a:off x="1449720" y="2964960"/>
            <a:ext cx="6858000" cy="360"/>
          </a:xfrm>
          <a:prstGeom prst="line">
            <a:avLst/>
          </a:prstGeom>
          <a:ln>
            <a:solidFill>
              <a:srgbClr val="63a537"/>
            </a:solidFill>
            <a:round/>
          </a:ln>
        </p:spPr>
        <p:style>
          <a:lnRef idx="1">
            <a:schemeClr val="accent2"/>
          </a:lnRef>
          <a:fillRef idx="0">
            <a:schemeClr val="accent2"/>
          </a:fillRef>
          <a:effectRef idx="0">
            <a:schemeClr val="accent2"/>
          </a:effectRef>
          <a:fontRef idx="minor"/>
        </p:style>
      </p:sp>
      <p:sp>
        <p:nvSpPr>
          <p:cNvPr id="1135" name="Straight Connector 7"/>
          <p:cNvSpPr/>
          <p:nvPr/>
        </p:nvSpPr>
        <p:spPr>
          <a:xfrm>
            <a:off x="334800" y="747360"/>
            <a:ext cx="2499840" cy="10080"/>
          </a:xfrm>
          <a:prstGeom prst="line">
            <a:avLst/>
          </a:prstGeom>
          <a:ln>
            <a:solidFill>
              <a:srgbClr val="000000"/>
            </a:solidFill>
            <a:round/>
          </a:ln>
        </p:spPr>
        <p:style>
          <a:lnRef idx="1">
            <a:schemeClr val="dk1"/>
          </a:lnRef>
          <a:fillRef idx="0">
            <a:schemeClr val="dk1"/>
          </a:fillRef>
          <a:effectRef idx="0">
            <a:schemeClr val="dk1"/>
          </a:effectRef>
          <a:fontRef idx="minor"/>
        </p:style>
      </p:sp>
    </p:spTree>
  </p:cSld>
  <mc:AlternateContent>
    <mc:Choice Requires="p14">
      <p:transition spd="slow" p14:dur="2000"/>
    </mc:Choice>
    <mc:Fallback>
      <p:transition spd="slow"/>
    </mc:Fallback>
  </mc:AlternateContent>
</p:sld>
</file>

<file path=ppt/slides/slide2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36" name="PlaceHolder 1"/>
          <p:cNvSpPr>
            <a:spLocks noGrp="1"/>
          </p:cNvSpPr>
          <p:nvPr>
            <p:ph type="ftr"/>
          </p:nvPr>
        </p:nvSpPr>
        <p:spPr>
          <a:xfrm>
            <a:off x="3686040" y="6459840"/>
            <a:ext cx="4822560" cy="364680"/>
          </a:xfrm>
          <a:prstGeom prst="rect">
            <a:avLst/>
          </a:prstGeom>
          <a:noFill/>
          <a:ln w="0">
            <a:noFill/>
          </a:ln>
        </p:spPr>
        <p:txBody>
          <a:bodyPr anchor="ctr">
            <a:noAutofit/>
          </a:bodyPr>
          <a:p>
            <a:endParaRPr b="0" lang="en-GB" sz="2400" spc="-1" strike="noStrike">
              <a:latin typeface="Times New Roman"/>
            </a:endParaRPr>
          </a:p>
        </p:txBody>
      </p:sp>
      <p:sp>
        <p:nvSpPr>
          <p:cNvPr id="1137" name="PlaceHolder 2"/>
          <p:cNvSpPr>
            <a:spLocks noGrp="1"/>
          </p:cNvSpPr>
          <p:nvPr>
            <p:ph type="sldNum"/>
          </p:nvPr>
        </p:nvSpPr>
        <p:spPr>
          <a:xfrm>
            <a:off x="9900360" y="6459840"/>
            <a:ext cx="1311840" cy="364680"/>
          </a:xfrm>
          <a:prstGeom prst="rect">
            <a:avLst/>
          </a:prstGeom>
          <a:noFill/>
          <a:ln w="0">
            <a:noFill/>
          </a:ln>
        </p:spPr>
        <p:txBody>
          <a:bodyPr anchor="ctr">
            <a:noAutofit/>
          </a:bodyPr>
          <a:p>
            <a:pPr algn="r">
              <a:lnSpc>
                <a:spcPct val="100000"/>
              </a:lnSpc>
            </a:pPr>
            <a:fld id="{7244BE86-BC52-4361-9C3E-5D42402FC491}" type="slidenum">
              <a:rPr b="0" lang="en-AU" sz="1050" spc="-1" strike="noStrike">
                <a:solidFill>
                  <a:srgbClr val="ffffff"/>
                </a:solidFill>
                <a:latin typeface="Calibri"/>
              </a:rPr>
              <a:t>&lt;number&gt;</a:t>
            </a:fld>
            <a:endParaRPr b="0" lang="en-GB" sz="1050" spc="-1" strike="noStrike">
              <a:latin typeface="Times New Roman"/>
            </a:endParaRPr>
          </a:p>
        </p:txBody>
      </p:sp>
      <p:pic>
        <p:nvPicPr>
          <p:cNvPr id="1138" name="Picture 3" descr=""/>
          <p:cNvPicPr/>
          <p:nvPr/>
        </p:nvPicPr>
        <p:blipFill>
          <a:blip r:embed="rId1"/>
          <a:stretch/>
        </p:blipFill>
        <p:spPr>
          <a:xfrm>
            <a:off x="0" y="190440"/>
            <a:ext cx="3970800" cy="1298520"/>
          </a:xfrm>
          <a:prstGeom prst="rect">
            <a:avLst/>
          </a:prstGeom>
          <a:ln w="0">
            <a:noFill/>
          </a:ln>
        </p:spPr>
      </p:pic>
      <p:pic>
        <p:nvPicPr>
          <p:cNvPr id="1139" name="Picture 4" descr=""/>
          <p:cNvPicPr/>
          <p:nvPr/>
        </p:nvPicPr>
        <p:blipFill>
          <a:blip r:embed="rId2"/>
          <a:stretch/>
        </p:blipFill>
        <p:spPr>
          <a:xfrm>
            <a:off x="138240" y="1868040"/>
            <a:ext cx="11520000" cy="1527840"/>
          </a:xfrm>
          <a:prstGeom prst="rect">
            <a:avLst/>
          </a:prstGeom>
          <a:ln w="0">
            <a:noFill/>
          </a:ln>
        </p:spPr>
      </p:pic>
      <p:pic>
        <p:nvPicPr>
          <p:cNvPr id="1140" name="Picture 5" descr=""/>
          <p:cNvPicPr/>
          <p:nvPr/>
        </p:nvPicPr>
        <p:blipFill>
          <a:blip r:embed="rId3"/>
          <a:stretch/>
        </p:blipFill>
        <p:spPr>
          <a:xfrm>
            <a:off x="357840" y="3879720"/>
            <a:ext cx="10272600" cy="2089440"/>
          </a:xfrm>
          <a:prstGeom prst="rect">
            <a:avLst/>
          </a:prstGeom>
          <a:ln w="0">
            <a:noFill/>
          </a:ln>
        </p:spPr>
      </p:pic>
      <p:sp>
        <p:nvSpPr>
          <p:cNvPr id="1141" name="Straight Connector 6"/>
          <p:cNvSpPr/>
          <p:nvPr/>
        </p:nvSpPr>
        <p:spPr>
          <a:xfrm flipV="1">
            <a:off x="344520" y="1377720"/>
            <a:ext cx="3626280" cy="6480"/>
          </a:xfrm>
          <a:prstGeom prst="line">
            <a:avLst/>
          </a:prstGeom>
          <a:ln>
            <a:solidFill>
              <a:srgbClr val="000000"/>
            </a:solidFill>
            <a:round/>
          </a:ln>
        </p:spPr>
        <p:style>
          <a:lnRef idx="1">
            <a:schemeClr val="dk1"/>
          </a:lnRef>
          <a:fillRef idx="0">
            <a:schemeClr val="dk1"/>
          </a:fillRef>
          <a:effectRef idx="0">
            <a:schemeClr val="dk1"/>
          </a:effectRef>
          <a:fontRef idx="minor"/>
        </p:style>
      </p:sp>
    </p:spTree>
  </p:cSld>
  <mc:AlternateContent>
    <mc:Choice Requires="p14">
      <p:transition spd="slow" p14:dur="2000"/>
    </mc:Choice>
    <mc:Fallback>
      <p:transition spd="slow"/>
    </mc:Fallback>
  </mc:AlternateContent>
</p:sld>
</file>

<file path=ppt/slides/slide2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42" name="PlaceHolder 1"/>
          <p:cNvSpPr>
            <a:spLocks noGrp="1"/>
          </p:cNvSpPr>
          <p:nvPr>
            <p:ph type="ftr"/>
          </p:nvPr>
        </p:nvSpPr>
        <p:spPr>
          <a:xfrm>
            <a:off x="3686040" y="6459840"/>
            <a:ext cx="4822560" cy="364680"/>
          </a:xfrm>
          <a:prstGeom prst="rect">
            <a:avLst/>
          </a:prstGeom>
          <a:noFill/>
          <a:ln w="0">
            <a:noFill/>
          </a:ln>
        </p:spPr>
        <p:txBody>
          <a:bodyPr anchor="ctr">
            <a:noAutofit/>
          </a:bodyPr>
          <a:p>
            <a:endParaRPr b="0" lang="en-GB" sz="2400" spc="-1" strike="noStrike">
              <a:latin typeface="Times New Roman"/>
            </a:endParaRPr>
          </a:p>
        </p:txBody>
      </p:sp>
      <p:sp>
        <p:nvSpPr>
          <p:cNvPr id="1143" name="PlaceHolder 2"/>
          <p:cNvSpPr>
            <a:spLocks noGrp="1"/>
          </p:cNvSpPr>
          <p:nvPr>
            <p:ph type="sldNum"/>
          </p:nvPr>
        </p:nvSpPr>
        <p:spPr>
          <a:xfrm>
            <a:off x="9900360" y="6459840"/>
            <a:ext cx="1311840" cy="364680"/>
          </a:xfrm>
          <a:prstGeom prst="rect">
            <a:avLst/>
          </a:prstGeom>
          <a:noFill/>
          <a:ln w="0">
            <a:noFill/>
          </a:ln>
        </p:spPr>
        <p:txBody>
          <a:bodyPr anchor="ctr">
            <a:noAutofit/>
          </a:bodyPr>
          <a:p>
            <a:pPr algn="r">
              <a:lnSpc>
                <a:spcPct val="100000"/>
              </a:lnSpc>
            </a:pPr>
            <a:fld id="{8180A5D7-16E8-4461-B915-1ABD331E9970}" type="slidenum">
              <a:rPr b="0" lang="en-AU" sz="1050" spc="-1" strike="noStrike">
                <a:solidFill>
                  <a:srgbClr val="ffffff"/>
                </a:solidFill>
                <a:latin typeface="Calibri"/>
              </a:rPr>
              <a:t>&lt;number&gt;</a:t>
            </a:fld>
            <a:endParaRPr b="0" lang="en-GB" sz="1050" spc="-1" strike="noStrike">
              <a:latin typeface="Times New Roman"/>
            </a:endParaRPr>
          </a:p>
        </p:txBody>
      </p:sp>
    </p:spTree>
  </p:cSld>
  <mc:AlternateContent>
    <mc:Choice Requires="p14">
      <p:transition spd="slow" p14:dur="2000"/>
    </mc:Choice>
    <mc:Fallback>
      <p:transition spd="slow"/>
    </mc:Fallback>
  </mc:AlternateContent>
</p:sld>
</file>

<file path=ppt/slides/slide2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44" name="PlaceHolder 1"/>
          <p:cNvSpPr>
            <a:spLocks noGrp="1"/>
          </p:cNvSpPr>
          <p:nvPr>
            <p:ph type="ftr"/>
          </p:nvPr>
        </p:nvSpPr>
        <p:spPr>
          <a:xfrm>
            <a:off x="3686040" y="6459840"/>
            <a:ext cx="4822560" cy="364680"/>
          </a:xfrm>
          <a:prstGeom prst="rect">
            <a:avLst/>
          </a:prstGeom>
          <a:noFill/>
          <a:ln w="0">
            <a:noFill/>
          </a:ln>
        </p:spPr>
        <p:txBody>
          <a:bodyPr anchor="ctr">
            <a:noAutofit/>
          </a:bodyPr>
          <a:p>
            <a:endParaRPr b="0" lang="en-GB" sz="2400" spc="-1" strike="noStrike">
              <a:latin typeface="Times New Roman"/>
            </a:endParaRPr>
          </a:p>
        </p:txBody>
      </p:sp>
      <p:sp>
        <p:nvSpPr>
          <p:cNvPr id="1145" name="PlaceHolder 2"/>
          <p:cNvSpPr>
            <a:spLocks noGrp="1"/>
          </p:cNvSpPr>
          <p:nvPr>
            <p:ph type="sldNum"/>
          </p:nvPr>
        </p:nvSpPr>
        <p:spPr>
          <a:xfrm>
            <a:off x="9900360" y="6459840"/>
            <a:ext cx="1311840" cy="364680"/>
          </a:xfrm>
          <a:prstGeom prst="rect">
            <a:avLst/>
          </a:prstGeom>
          <a:noFill/>
          <a:ln w="0">
            <a:noFill/>
          </a:ln>
        </p:spPr>
        <p:txBody>
          <a:bodyPr anchor="ctr">
            <a:noAutofit/>
          </a:bodyPr>
          <a:p>
            <a:pPr algn="r">
              <a:lnSpc>
                <a:spcPct val="100000"/>
              </a:lnSpc>
            </a:pPr>
            <a:fld id="{6EFF1A04-0D3C-4F36-A1DF-3D46512DA7E3}" type="slidenum">
              <a:rPr b="0" lang="en-AU" sz="1050" spc="-1" strike="noStrike">
                <a:solidFill>
                  <a:srgbClr val="ffffff"/>
                </a:solidFill>
                <a:latin typeface="Calibri"/>
              </a:rPr>
              <a:t>&lt;number&gt;</a:t>
            </a:fld>
            <a:endParaRPr b="0" lang="en-GB" sz="1050" spc="-1" strike="noStrike">
              <a:latin typeface="Times New Roman"/>
            </a:endParaRPr>
          </a:p>
        </p:txBody>
      </p:sp>
      <p:pic>
        <p:nvPicPr>
          <p:cNvPr id="1146" name="Picture 3" descr=""/>
          <p:cNvPicPr/>
          <p:nvPr/>
        </p:nvPicPr>
        <p:blipFill>
          <a:blip r:embed="rId1"/>
          <a:stretch/>
        </p:blipFill>
        <p:spPr>
          <a:xfrm>
            <a:off x="237600" y="987480"/>
            <a:ext cx="10974600" cy="4722480"/>
          </a:xfrm>
          <a:prstGeom prst="rect">
            <a:avLst/>
          </a:prstGeom>
          <a:ln w="0">
            <a:noFill/>
          </a:ln>
        </p:spPr>
      </p:pic>
      <p:sp>
        <p:nvSpPr>
          <p:cNvPr id="1147" name="TextBox 4"/>
          <p:cNvSpPr/>
          <p:nvPr/>
        </p:nvSpPr>
        <p:spPr>
          <a:xfrm>
            <a:off x="444600" y="237960"/>
            <a:ext cx="9455760" cy="94284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2800" spc="-1" strike="noStrike" u="sng">
                <a:solidFill>
                  <a:srgbClr val="0070c0"/>
                </a:solidFill>
                <a:uFillTx/>
                <a:latin typeface="Calibri"/>
              </a:rPr>
              <a:t>Technique for making an orthogonal set an orthonormal Set</a:t>
            </a:r>
            <a:endParaRPr b="0" lang="en-GB" sz="2800" spc="-1" strike="noStrike">
              <a:latin typeface="Arial"/>
            </a:endParaRPr>
          </a:p>
        </p:txBody>
      </p:sp>
    </p:spTree>
  </p:cSld>
  <mc:AlternateContent>
    <mc:Choice Requires="p14">
      <p:transition spd="slow" p14:dur="2000"/>
    </mc:Choice>
    <mc:Fallback>
      <p:transition spd="slow"/>
    </mc:Fallback>
  </mc:AlternateContent>
</p:sld>
</file>

<file path=ppt/slides/slide2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48" name="PlaceHolder 1"/>
          <p:cNvSpPr>
            <a:spLocks noGrp="1"/>
          </p:cNvSpPr>
          <p:nvPr>
            <p:ph type="ftr"/>
          </p:nvPr>
        </p:nvSpPr>
        <p:spPr>
          <a:xfrm>
            <a:off x="3686040" y="6459840"/>
            <a:ext cx="4822560" cy="364680"/>
          </a:xfrm>
          <a:prstGeom prst="rect">
            <a:avLst/>
          </a:prstGeom>
          <a:noFill/>
          <a:ln w="0">
            <a:noFill/>
          </a:ln>
        </p:spPr>
        <p:txBody>
          <a:bodyPr anchor="ctr">
            <a:noAutofit/>
          </a:bodyPr>
          <a:p>
            <a:endParaRPr b="0" lang="en-GB" sz="2400" spc="-1" strike="noStrike">
              <a:latin typeface="Times New Roman"/>
            </a:endParaRPr>
          </a:p>
        </p:txBody>
      </p:sp>
      <p:sp>
        <p:nvSpPr>
          <p:cNvPr id="1149" name="PlaceHolder 2"/>
          <p:cNvSpPr>
            <a:spLocks noGrp="1"/>
          </p:cNvSpPr>
          <p:nvPr>
            <p:ph type="sldNum"/>
          </p:nvPr>
        </p:nvSpPr>
        <p:spPr>
          <a:xfrm>
            <a:off x="9900360" y="6459840"/>
            <a:ext cx="1311840" cy="364680"/>
          </a:xfrm>
          <a:prstGeom prst="rect">
            <a:avLst/>
          </a:prstGeom>
          <a:noFill/>
          <a:ln w="0">
            <a:noFill/>
          </a:ln>
        </p:spPr>
        <p:txBody>
          <a:bodyPr anchor="ctr">
            <a:noAutofit/>
          </a:bodyPr>
          <a:p>
            <a:pPr algn="r">
              <a:lnSpc>
                <a:spcPct val="100000"/>
              </a:lnSpc>
            </a:pPr>
            <a:fld id="{9B5E295B-B18D-4A59-9101-9D72C5C9BFAB}" type="slidenum">
              <a:rPr b="0" lang="en-AU" sz="1050" spc="-1" strike="noStrike">
                <a:solidFill>
                  <a:srgbClr val="ffffff"/>
                </a:solidFill>
                <a:latin typeface="Calibri"/>
              </a:rPr>
              <a:t>&lt;number&gt;</a:t>
            </a:fld>
            <a:endParaRPr b="0" lang="en-GB" sz="1050" spc="-1" strike="noStrike">
              <a:latin typeface="Times New Roman"/>
            </a:endParaRPr>
          </a:p>
        </p:txBody>
      </p:sp>
      <p:pic>
        <p:nvPicPr>
          <p:cNvPr id="1150" name="Picture 3" descr=""/>
          <p:cNvPicPr/>
          <p:nvPr/>
        </p:nvPicPr>
        <p:blipFill>
          <a:blip r:embed="rId1"/>
          <a:stretch/>
        </p:blipFill>
        <p:spPr>
          <a:xfrm>
            <a:off x="1066680" y="1378080"/>
            <a:ext cx="6420240" cy="721800"/>
          </a:xfrm>
          <a:prstGeom prst="rect">
            <a:avLst/>
          </a:prstGeom>
          <a:ln w="0">
            <a:noFill/>
          </a:ln>
        </p:spPr>
      </p:pic>
      <p:pic>
        <p:nvPicPr>
          <p:cNvPr id="1151" name="Picture 4" descr=""/>
          <p:cNvPicPr/>
          <p:nvPr/>
        </p:nvPicPr>
        <p:blipFill>
          <a:blip r:embed="rId2"/>
          <a:stretch/>
        </p:blipFill>
        <p:spPr>
          <a:xfrm>
            <a:off x="378720" y="2610000"/>
            <a:ext cx="10916640" cy="2915280"/>
          </a:xfrm>
          <a:prstGeom prst="rect">
            <a:avLst/>
          </a:prstGeom>
          <a:ln w="0">
            <a:noFill/>
          </a:ln>
        </p:spPr>
      </p:pic>
      <p:sp>
        <p:nvSpPr>
          <p:cNvPr id="1152" name="Straight Connector 5"/>
          <p:cNvSpPr/>
          <p:nvPr/>
        </p:nvSpPr>
        <p:spPr>
          <a:xfrm flipV="1">
            <a:off x="0" y="5822640"/>
            <a:ext cx="12191760" cy="42840"/>
          </a:xfrm>
          <a:prstGeom prst="line">
            <a:avLst/>
          </a:prstGeom>
          <a:ln>
            <a:solidFill>
              <a:srgbClr val="000000"/>
            </a:solidFill>
            <a:round/>
          </a:ln>
        </p:spPr>
        <p:style>
          <a:lnRef idx="1">
            <a:schemeClr val="dk1"/>
          </a:lnRef>
          <a:fillRef idx="0">
            <a:schemeClr val="dk1"/>
          </a:fillRef>
          <a:effectRef idx="0">
            <a:schemeClr val="dk1"/>
          </a:effectRef>
          <a:fontRef idx="minor"/>
        </p:style>
      </p:sp>
    </p:spTree>
  </p:cSld>
  <mc:AlternateContent>
    <mc:Choice Requires="p14">
      <p:transition spd="slow" p14:dur="2000"/>
    </mc:Choice>
    <mc:Fallback>
      <p:transition spd="slow"/>
    </mc:Fallback>
  </mc:AlternateContent>
</p:sld>
</file>

<file path=ppt/slides/slide2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53" name="PlaceHolder 1"/>
          <p:cNvSpPr>
            <a:spLocks noGrp="1"/>
          </p:cNvSpPr>
          <p:nvPr>
            <p:ph type="ftr"/>
          </p:nvPr>
        </p:nvSpPr>
        <p:spPr>
          <a:xfrm>
            <a:off x="3686040" y="6459840"/>
            <a:ext cx="4822560" cy="364680"/>
          </a:xfrm>
          <a:prstGeom prst="rect">
            <a:avLst/>
          </a:prstGeom>
          <a:noFill/>
          <a:ln w="0">
            <a:noFill/>
          </a:ln>
        </p:spPr>
        <p:txBody>
          <a:bodyPr anchor="ctr">
            <a:noAutofit/>
          </a:bodyPr>
          <a:p>
            <a:endParaRPr b="0" lang="en-GB" sz="2400" spc="-1" strike="noStrike">
              <a:latin typeface="Times New Roman"/>
            </a:endParaRPr>
          </a:p>
        </p:txBody>
      </p:sp>
      <p:sp>
        <p:nvSpPr>
          <p:cNvPr id="1154" name="PlaceHolder 2"/>
          <p:cNvSpPr>
            <a:spLocks noGrp="1"/>
          </p:cNvSpPr>
          <p:nvPr>
            <p:ph type="sldNum"/>
          </p:nvPr>
        </p:nvSpPr>
        <p:spPr>
          <a:xfrm>
            <a:off x="9900360" y="6459840"/>
            <a:ext cx="1311840" cy="364680"/>
          </a:xfrm>
          <a:prstGeom prst="rect">
            <a:avLst/>
          </a:prstGeom>
          <a:noFill/>
          <a:ln w="0">
            <a:noFill/>
          </a:ln>
        </p:spPr>
        <p:txBody>
          <a:bodyPr anchor="ctr">
            <a:noAutofit/>
          </a:bodyPr>
          <a:p>
            <a:pPr algn="r">
              <a:lnSpc>
                <a:spcPct val="100000"/>
              </a:lnSpc>
            </a:pPr>
            <a:fld id="{570031EF-25D4-4D87-8AFF-6E65312924FC}" type="slidenum">
              <a:rPr b="0" lang="en-AU" sz="1050" spc="-1" strike="noStrike">
                <a:solidFill>
                  <a:srgbClr val="ffffff"/>
                </a:solidFill>
                <a:latin typeface="Calibri"/>
              </a:rPr>
              <a:t>&lt;number&gt;</a:t>
            </a:fld>
            <a:endParaRPr b="0" lang="en-GB" sz="1050" spc="-1" strike="noStrike">
              <a:latin typeface="Times New Roman"/>
            </a:endParaRPr>
          </a:p>
        </p:txBody>
      </p:sp>
      <p:pic>
        <p:nvPicPr>
          <p:cNvPr id="1155" name="Picture 5" descr=""/>
          <p:cNvPicPr/>
          <p:nvPr/>
        </p:nvPicPr>
        <p:blipFill>
          <a:blip r:embed="rId1"/>
          <a:stretch/>
        </p:blipFill>
        <p:spPr>
          <a:xfrm>
            <a:off x="370800" y="1054080"/>
            <a:ext cx="9851760" cy="2514240"/>
          </a:xfrm>
          <a:prstGeom prst="rect">
            <a:avLst/>
          </a:prstGeom>
          <a:ln w="0">
            <a:noFill/>
          </a:ln>
        </p:spPr>
      </p:pic>
      <p:sp>
        <p:nvSpPr>
          <p:cNvPr id="1156" name="TextBox 6"/>
          <p:cNvSpPr/>
          <p:nvPr/>
        </p:nvSpPr>
        <p:spPr>
          <a:xfrm>
            <a:off x="667440" y="232920"/>
            <a:ext cx="2366640" cy="6390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3600" spc="-1" strike="noStrike" u="sng">
                <a:solidFill>
                  <a:srgbClr val="00b050"/>
                </a:solidFill>
                <a:uFillTx/>
                <a:latin typeface="Calibri"/>
              </a:rPr>
              <a:t>Problem</a:t>
            </a:r>
            <a:endParaRPr b="0" lang="en-GB" sz="3600" spc="-1" strike="noStrike">
              <a:latin typeface="Arial"/>
            </a:endParaRPr>
          </a:p>
        </p:txBody>
      </p:sp>
      <p:sp>
        <p:nvSpPr>
          <p:cNvPr id="1157" name="Straight Connector 7"/>
          <p:cNvSpPr/>
          <p:nvPr/>
        </p:nvSpPr>
        <p:spPr>
          <a:xfrm flipV="1">
            <a:off x="0" y="4032360"/>
            <a:ext cx="12191760" cy="43200"/>
          </a:xfrm>
          <a:prstGeom prst="line">
            <a:avLst/>
          </a:prstGeom>
          <a:ln>
            <a:solidFill>
              <a:srgbClr val="000000"/>
            </a:solidFill>
            <a:round/>
          </a:ln>
        </p:spPr>
        <p:style>
          <a:lnRef idx="1">
            <a:schemeClr val="dk1"/>
          </a:lnRef>
          <a:fillRef idx="0">
            <a:schemeClr val="dk1"/>
          </a:fillRef>
          <a:effectRef idx="0">
            <a:schemeClr val="dk1"/>
          </a:effectRef>
          <a:fontRef idx="minor"/>
        </p:style>
      </p:sp>
    </p:spTree>
  </p:cSld>
  <mc:AlternateContent>
    <mc:Choice Requires="p14">
      <p:transition spd="slow" p14:dur="2000"/>
    </mc:Choice>
    <mc:Fallback>
      <p:transition spd="slow"/>
    </mc:Fallback>
  </mc:AlternateContent>
</p:sld>
</file>

<file path=ppt/slides/slide2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58" name="PlaceHolder 1"/>
          <p:cNvSpPr>
            <a:spLocks noGrp="1"/>
          </p:cNvSpPr>
          <p:nvPr>
            <p:ph type="ftr"/>
          </p:nvPr>
        </p:nvSpPr>
        <p:spPr>
          <a:xfrm>
            <a:off x="3686040" y="6459840"/>
            <a:ext cx="4822560" cy="364680"/>
          </a:xfrm>
          <a:prstGeom prst="rect">
            <a:avLst/>
          </a:prstGeom>
          <a:noFill/>
          <a:ln w="0">
            <a:noFill/>
          </a:ln>
        </p:spPr>
        <p:txBody>
          <a:bodyPr anchor="ctr">
            <a:noAutofit/>
          </a:bodyPr>
          <a:p>
            <a:endParaRPr b="0" lang="en-GB" sz="2400" spc="-1" strike="noStrike">
              <a:latin typeface="Times New Roman"/>
            </a:endParaRPr>
          </a:p>
        </p:txBody>
      </p:sp>
      <p:sp>
        <p:nvSpPr>
          <p:cNvPr id="1159" name="PlaceHolder 2"/>
          <p:cNvSpPr>
            <a:spLocks noGrp="1"/>
          </p:cNvSpPr>
          <p:nvPr>
            <p:ph type="sldNum"/>
          </p:nvPr>
        </p:nvSpPr>
        <p:spPr>
          <a:xfrm>
            <a:off x="9900360" y="6459840"/>
            <a:ext cx="1311840" cy="364680"/>
          </a:xfrm>
          <a:prstGeom prst="rect">
            <a:avLst/>
          </a:prstGeom>
          <a:noFill/>
          <a:ln w="0">
            <a:noFill/>
          </a:ln>
        </p:spPr>
        <p:txBody>
          <a:bodyPr anchor="ctr">
            <a:noAutofit/>
          </a:bodyPr>
          <a:p>
            <a:pPr algn="r">
              <a:lnSpc>
                <a:spcPct val="100000"/>
              </a:lnSpc>
            </a:pPr>
            <a:fld id="{FB84A6A8-8A83-42A0-ABFE-FDAF0E85C459}" type="slidenum">
              <a:rPr b="0" lang="en-AU" sz="1050" spc="-1" strike="noStrike">
                <a:solidFill>
                  <a:srgbClr val="ffffff"/>
                </a:solidFill>
                <a:latin typeface="Calibri"/>
              </a:rPr>
              <a:t>&lt;number&gt;</a:t>
            </a:fld>
            <a:endParaRPr b="0" lang="en-GB" sz="1050" spc="-1" strike="noStrike">
              <a:latin typeface="Times New Roman"/>
            </a:endParaRPr>
          </a:p>
        </p:txBody>
      </p:sp>
      <p:pic>
        <p:nvPicPr>
          <p:cNvPr id="1160" name="Picture 3" descr=""/>
          <p:cNvPicPr/>
          <p:nvPr/>
        </p:nvPicPr>
        <p:blipFill>
          <a:blip r:embed="rId1"/>
          <a:stretch/>
        </p:blipFill>
        <p:spPr>
          <a:xfrm>
            <a:off x="311400" y="86040"/>
            <a:ext cx="11952000" cy="1371240"/>
          </a:xfrm>
          <a:prstGeom prst="rect">
            <a:avLst/>
          </a:prstGeom>
          <a:ln w="0">
            <a:noFill/>
          </a:ln>
        </p:spPr>
      </p:pic>
      <p:pic>
        <p:nvPicPr>
          <p:cNvPr id="1161" name="Picture 5" descr=""/>
          <p:cNvPicPr/>
          <p:nvPr/>
        </p:nvPicPr>
        <p:blipFill>
          <a:blip r:embed="rId2"/>
          <a:stretch/>
        </p:blipFill>
        <p:spPr>
          <a:xfrm>
            <a:off x="574920" y="2726280"/>
            <a:ext cx="11425680" cy="2401920"/>
          </a:xfrm>
          <a:prstGeom prst="rect">
            <a:avLst/>
          </a:prstGeom>
          <a:ln w="0">
            <a:noFill/>
          </a:ln>
        </p:spPr>
      </p:pic>
      <p:sp>
        <p:nvSpPr>
          <p:cNvPr id="1162" name="TextBox 4"/>
          <p:cNvSpPr/>
          <p:nvPr/>
        </p:nvSpPr>
        <p:spPr>
          <a:xfrm>
            <a:off x="574920" y="1672200"/>
            <a:ext cx="8438400" cy="821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2400" spc="-1" strike="noStrike">
                <a:solidFill>
                  <a:srgbClr val="000000"/>
                </a:solidFill>
                <a:latin typeface="Calibri"/>
              </a:rPr>
              <a:t>Simply speaking, </a:t>
            </a:r>
            <a:r>
              <a:rPr b="0" lang="en-US" sz="2400" spc="-1" strike="noStrike">
                <a:solidFill>
                  <a:srgbClr val="0070c0"/>
                </a:solidFill>
                <a:latin typeface="Calibri"/>
              </a:rPr>
              <a:t>orthogonality implies linear independency</a:t>
            </a:r>
            <a:endParaRPr b="0" lang="en-GB" sz="2400" spc="-1" strike="noStrike">
              <a:latin typeface="Arial"/>
            </a:endParaRPr>
          </a:p>
        </p:txBody>
      </p:sp>
      <p:sp>
        <p:nvSpPr>
          <p:cNvPr id="1163" name="Straight Connector 6"/>
          <p:cNvSpPr/>
          <p:nvPr/>
        </p:nvSpPr>
        <p:spPr>
          <a:xfrm flipV="1">
            <a:off x="1440" y="5378040"/>
            <a:ext cx="12192120" cy="42840"/>
          </a:xfrm>
          <a:prstGeom prst="line">
            <a:avLst/>
          </a:prstGeom>
          <a:ln>
            <a:solidFill>
              <a:srgbClr val="000000"/>
            </a:solidFill>
            <a:round/>
          </a:ln>
        </p:spPr>
        <p:style>
          <a:lnRef idx="1">
            <a:schemeClr val="dk1"/>
          </a:lnRef>
          <a:fillRef idx="0">
            <a:schemeClr val="dk1"/>
          </a:fillRef>
          <a:effectRef idx="0">
            <a:schemeClr val="dk1"/>
          </a:effectRef>
          <a:fontRef idx="minor"/>
        </p:style>
      </p:sp>
    </p:spTree>
  </p:cSld>
  <mc:AlternateContent>
    <mc:Choice Requires="p14">
      <p:transition spd="slow" p14:dur="2000"/>
    </mc:Choice>
    <mc:Fallback>
      <p:transition spd="slow"/>
    </mc:Fallback>
  </mc:AlternateContent>
</p:sld>
</file>

<file path=ppt/slides/slide2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64" name="PlaceHolder 1"/>
          <p:cNvSpPr>
            <a:spLocks noGrp="1"/>
          </p:cNvSpPr>
          <p:nvPr>
            <p:ph type="ftr"/>
          </p:nvPr>
        </p:nvSpPr>
        <p:spPr>
          <a:xfrm>
            <a:off x="3686040" y="6459840"/>
            <a:ext cx="4822560" cy="364680"/>
          </a:xfrm>
          <a:prstGeom prst="rect">
            <a:avLst/>
          </a:prstGeom>
          <a:noFill/>
          <a:ln w="0">
            <a:noFill/>
          </a:ln>
        </p:spPr>
        <p:txBody>
          <a:bodyPr anchor="ctr">
            <a:noAutofit/>
          </a:bodyPr>
          <a:p>
            <a:endParaRPr b="0" lang="en-GB" sz="2400" spc="-1" strike="noStrike">
              <a:latin typeface="Times New Roman"/>
            </a:endParaRPr>
          </a:p>
        </p:txBody>
      </p:sp>
      <p:sp>
        <p:nvSpPr>
          <p:cNvPr id="1165" name="PlaceHolder 2"/>
          <p:cNvSpPr>
            <a:spLocks noGrp="1"/>
          </p:cNvSpPr>
          <p:nvPr>
            <p:ph type="sldNum"/>
          </p:nvPr>
        </p:nvSpPr>
        <p:spPr>
          <a:xfrm>
            <a:off x="9900360" y="6459840"/>
            <a:ext cx="1311840" cy="364680"/>
          </a:xfrm>
          <a:prstGeom prst="rect">
            <a:avLst/>
          </a:prstGeom>
          <a:noFill/>
          <a:ln w="0">
            <a:noFill/>
          </a:ln>
        </p:spPr>
        <p:txBody>
          <a:bodyPr anchor="ctr">
            <a:noAutofit/>
          </a:bodyPr>
          <a:p>
            <a:pPr algn="r">
              <a:lnSpc>
                <a:spcPct val="100000"/>
              </a:lnSpc>
            </a:pPr>
            <a:fld id="{6F0139C5-75ED-4B35-9F65-2B3A6DC23408}" type="slidenum">
              <a:rPr b="0" lang="en-AU" sz="1050" spc="-1" strike="noStrike">
                <a:solidFill>
                  <a:srgbClr val="ffffff"/>
                </a:solidFill>
                <a:latin typeface="Calibri"/>
              </a:rPr>
              <a:t>&lt;number&gt;</a:t>
            </a:fld>
            <a:endParaRPr b="0" lang="en-GB" sz="1050" spc="-1" strike="noStrike">
              <a:latin typeface="Times New Roman"/>
            </a:endParaRPr>
          </a:p>
        </p:txBody>
      </p:sp>
      <p:pic>
        <p:nvPicPr>
          <p:cNvPr id="1166" name="Picture 3" descr=""/>
          <p:cNvPicPr/>
          <p:nvPr/>
        </p:nvPicPr>
        <p:blipFill>
          <a:blip r:embed="rId1"/>
          <a:stretch/>
        </p:blipFill>
        <p:spPr>
          <a:xfrm>
            <a:off x="152280" y="0"/>
            <a:ext cx="10654920" cy="6280200"/>
          </a:xfrm>
          <a:prstGeom prst="rect">
            <a:avLst/>
          </a:prstGeom>
          <a:ln w="0">
            <a:noFill/>
          </a:ln>
        </p:spPr>
      </p:pic>
      <p:sp>
        <p:nvSpPr>
          <p:cNvPr id="1167" name="Straight Connector 4"/>
          <p:cNvSpPr/>
          <p:nvPr/>
        </p:nvSpPr>
        <p:spPr>
          <a:xfrm>
            <a:off x="378720" y="692280"/>
            <a:ext cx="10428840" cy="12960"/>
          </a:xfrm>
          <a:prstGeom prst="line">
            <a:avLst/>
          </a:prstGeom>
          <a:ln>
            <a:solidFill>
              <a:srgbClr val="000000"/>
            </a:solidFill>
            <a:round/>
          </a:ln>
        </p:spPr>
        <p:style>
          <a:lnRef idx="1">
            <a:schemeClr val="dk1"/>
          </a:lnRef>
          <a:fillRef idx="0">
            <a:schemeClr val="dk1"/>
          </a:fillRef>
          <a:effectRef idx="0">
            <a:schemeClr val="dk1"/>
          </a:effectRef>
          <a:fontRef idx="minor"/>
        </p:style>
      </p:sp>
    </p:spTree>
  </p:cSld>
  <mc:AlternateContent>
    <mc:Choice Requires="p14">
      <p:transition spd="slow" p14:dur="2000"/>
    </mc:Choice>
    <mc:Fallback>
      <p:transition spd="slow"/>
    </mc:Fallback>
  </mc:AlternateContent>
</p:sld>
</file>

<file path=ppt/slides/slide2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68" name="PlaceHolder 1"/>
          <p:cNvSpPr>
            <a:spLocks noGrp="1"/>
          </p:cNvSpPr>
          <p:nvPr>
            <p:ph type="ftr"/>
          </p:nvPr>
        </p:nvSpPr>
        <p:spPr>
          <a:xfrm>
            <a:off x="3686040" y="6459840"/>
            <a:ext cx="4822560" cy="364680"/>
          </a:xfrm>
          <a:prstGeom prst="rect">
            <a:avLst/>
          </a:prstGeom>
          <a:noFill/>
          <a:ln w="0">
            <a:noFill/>
          </a:ln>
        </p:spPr>
        <p:txBody>
          <a:bodyPr anchor="ctr">
            <a:noAutofit/>
          </a:bodyPr>
          <a:p>
            <a:endParaRPr b="0" lang="en-GB" sz="2400" spc="-1" strike="noStrike">
              <a:latin typeface="Times New Roman"/>
            </a:endParaRPr>
          </a:p>
        </p:txBody>
      </p:sp>
      <p:sp>
        <p:nvSpPr>
          <p:cNvPr id="1169" name="PlaceHolder 2"/>
          <p:cNvSpPr>
            <a:spLocks noGrp="1"/>
          </p:cNvSpPr>
          <p:nvPr>
            <p:ph type="sldNum"/>
          </p:nvPr>
        </p:nvSpPr>
        <p:spPr>
          <a:xfrm>
            <a:off x="9900360" y="6459840"/>
            <a:ext cx="1311840" cy="364680"/>
          </a:xfrm>
          <a:prstGeom prst="rect">
            <a:avLst/>
          </a:prstGeom>
          <a:noFill/>
          <a:ln w="0">
            <a:noFill/>
          </a:ln>
        </p:spPr>
        <p:txBody>
          <a:bodyPr anchor="ctr">
            <a:noAutofit/>
          </a:bodyPr>
          <a:p>
            <a:pPr algn="r">
              <a:lnSpc>
                <a:spcPct val="100000"/>
              </a:lnSpc>
            </a:pPr>
            <a:fld id="{8898A170-B36C-4018-96EA-0BCAC33BE6D4}" type="slidenum">
              <a:rPr b="0" lang="en-AU" sz="1050" spc="-1" strike="noStrike">
                <a:solidFill>
                  <a:srgbClr val="ffffff"/>
                </a:solidFill>
                <a:latin typeface="Calibri"/>
              </a:rPr>
              <a:t>&lt;number&gt;</a:t>
            </a:fld>
            <a:endParaRPr b="0" lang="en-GB" sz="1050" spc="-1" strike="noStrike">
              <a:latin typeface="Times New Roman"/>
            </a:endParaRPr>
          </a:p>
        </p:txBody>
      </p:sp>
      <p:pic>
        <p:nvPicPr>
          <p:cNvPr id="1170" name="Picture 3" descr=""/>
          <p:cNvPicPr/>
          <p:nvPr/>
        </p:nvPicPr>
        <p:blipFill>
          <a:blip r:embed="rId1"/>
          <a:stretch/>
        </p:blipFill>
        <p:spPr>
          <a:xfrm>
            <a:off x="0" y="762120"/>
            <a:ext cx="12015720" cy="2399760"/>
          </a:xfrm>
          <a:prstGeom prst="rect">
            <a:avLst/>
          </a:prstGeom>
          <a:ln w="0">
            <a:noFill/>
          </a:ln>
        </p:spPr>
      </p:pic>
      <p:sp>
        <p:nvSpPr>
          <p:cNvPr id="1171" name="TextBox 4"/>
          <p:cNvSpPr/>
          <p:nvPr/>
        </p:nvSpPr>
        <p:spPr>
          <a:xfrm>
            <a:off x="295920" y="117720"/>
            <a:ext cx="1671840" cy="94284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1" lang="en-US" sz="2800" spc="-1" strike="noStrike" u="sng">
                <a:solidFill>
                  <a:srgbClr val="00b050"/>
                </a:solidFill>
                <a:uFillTx/>
                <a:latin typeface="Calibri"/>
              </a:rPr>
              <a:t>Problem</a:t>
            </a:r>
            <a:endParaRPr b="0" lang="en-GB" sz="2800" spc="-1" strike="noStrike">
              <a:latin typeface="Arial"/>
            </a:endParaRPr>
          </a:p>
        </p:txBody>
      </p:sp>
      <p:pic>
        <p:nvPicPr>
          <p:cNvPr id="1172" name="Picture 5" descr=""/>
          <p:cNvPicPr/>
          <p:nvPr/>
        </p:nvPicPr>
        <p:blipFill>
          <a:blip r:embed="rId2"/>
          <a:stretch/>
        </p:blipFill>
        <p:spPr>
          <a:xfrm>
            <a:off x="45360" y="3248640"/>
            <a:ext cx="4576320" cy="1068120"/>
          </a:xfrm>
          <a:prstGeom prst="rect">
            <a:avLst/>
          </a:prstGeom>
          <a:ln w="0">
            <a:noFill/>
          </a:ln>
        </p:spPr>
      </p:pic>
      <p:pic>
        <p:nvPicPr>
          <p:cNvPr id="1173" name="Picture 6" descr=""/>
          <p:cNvPicPr/>
          <p:nvPr/>
        </p:nvPicPr>
        <p:blipFill>
          <a:blip r:embed="rId3"/>
          <a:stretch/>
        </p:blipFill>
        <p:spPr>
          <a:xfrm>
            <a:off x="295920" y="4735440"/>
            <a:ext cx="1044000" cy="331560"/>
          </a:xfrm>
          <a:prstGeom prst="rect">
            <a:avLst/>
          </a:prstGeom>
          <a:ln w="0">
            <a:noFill/>
          </a:ln>
        </p:spPr>
      </p:pic>
      <p:pic>
        <p:nvPicPr>
          <p:cNvPr id="1174" name="Picture 7" descr=""/>
          <p:cNvPicPr/>
          <p:nvPr/>
        </p:nvPicPr>
        <p:blipFill>
          <a:blip r:embed="rId4"/>
          <a:stretch/>
        </p:blipFill>
        <p:spPr>
          <a:xfrm>
            <a:off x="1473120" y="4614120"/>
            <a:ext cx="342720" cy="642600"/>
          </a:xfrm>
          <a:prstGeom prst="rect">
            <a:avLst/>
          </a:prstGeom>
          <a:ln w="0">
            <a:noFill/>
          </a:ln>
        </p:spPr>
      </p:pic>
      <p:pic>
        <p:nvPicPr>
          <p:cNvPr id="1175" name="Picture 8" descr=""/>
          <p:cNvPicPr/>
          <p:nvPr/>
        </p:nvPicPr>
        <p:blipFill>
          <a:blip r:embed="rId5"/>
          <a:stretch/>
        </p:blipFill>
        <p:spPr>
          <a:xfrm>
            <a:off x="1948680" y="4614120"/>
            <a:ext cx="2184480" cy="774360"/>
          </a:xfrm>
          <a:prstGeom prst="rect">
            <a:avLst/>
          </a:prstGeom>
          <a:ln w="0">
            <a:noFill/>
          </a:ln>
        </p:spPr>
      </p:pic>
      <p:pic>
        <p:nvPicPr>
          <p:cNvPr id="1176" name="Picture 9" descr=""/>
          <p:cNvPicPr/>
          <p:nvPr/>
        </p:nvPicPr>
        <p:blipFill>
          <a:blip r:embed="rId6"/>
          <a:stretch/>
        </p:blipFill>
        <p:spPr>
          <a:xfrm>
            <a:off x="4133520" y="4397760"/>
            <a:ext cx="5766480" cy="1073160"/>
          </a:xfrm>
          <a:prstGeom prst="rect">
            <a:avLst/>
          </a:prstGeom>
          <a:ln w="0">
            <a:noFill/>
          </a:ln>
        </p:spPr>
      </p:pic>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0" name="PlaceHolder 1"/>
          <p:cNvSpPr>
            <a:spLocks noGrp="1"/>
          </p:cNvSpPr>
          <p:nvPr>
            <p:ph type="ftr"/>
          </p:nvPr>
        </p:nvSpPr>
        <p:spPr>
          <a:xfrm>
            <a:off x="3686040" y="6459840"/>
            <a:ext cx="4822560" cy="364680"/>
          </a:xfrm>
          <a:prstGeom prst="rect">
            <a:avLst/>
          </a:prstGeom>
          <a:noFill/>
          <a:ln w="0">
            <a:noFill/>
          </a:ln>
        </p:spPr>
        <p:txBody>
          <a:bodyPr anchor="ctr">
            <a:noAutofit/>
          </a:bodyPr>
          <a:p>
            <a:endParaRPr b="0" lang="en-GB" sz="2400" spc="-1" strike="noStrike">
              <a:latin typeface="Times New Roman"/>
            </a:endParaRPr>
          </a:p>
        </p:txBody>
      </p:sp>
      <p:sp>
        <p:nvSpPr>
          <p:cNvPr id="211" name="PlaceHolder 2"/>
          <p:cNvSpPr>
            <a:spLocks noGrp="1"/>
          </p:cNvSpPr>
          <p:nvPr>
            <p:ph type="sldNum"/>
          </p:nvPr>
        </p:nvSpPr>
        <p:spPr>
          <a:xfrm>
            <a:off x="9900360" y="6459840"/>
            <a:ext cx="1311840" cy="364680"/>
          </a:xfrm>
          <a:prstGeom prst="rect">
            <a:avLst/>
          </a:prstGeom>
          <a:noFill/>
          <a:ln w="0">
            <a:noFill/>
          </a:ln>
        </p:spPr>
        <p:txBody>
          <a:bodyPr anchor="ctr">
            <a:noAutofit/>
          </a:bodyPr>
          <a:p>
            <a:pPr algn="r">
              <a:lnSpc>
                <a:spcPct val="100000"/>
              </a:lnSpc>
            </a:pPr>
            <a:fld id="{B32A3AAD-7353-40CF-986B-39DEE3542F22}" type="slidenum">
              <a:rPr b="0" lang="en-AU" sz="1050" spc="-1" strike="noStrike">
                <a:solidFill>
                  <a:srgbClr val="ffffff"/>
                </a:solidFill>
                <a:latin typeface="Calibri"/>
              </a:rPr>
              <a:t>&lt;number&gt;</a:t>
            </a:fld>
            <a:endParaRPr b="0" lang="en-GB" sz="1050" spc="-1" strike="noStrike">
              <a:latin typeface="Times New Roman"/>
            </a:endParaRPr>
          </a:p>
        </p:txBody>
      </p:sp>
      <p:pic>
        <p:nvPicPr>
          <p:cNvPr id="212" name="Picture 3" descr=""/>
          <p:cNvPicPr/>
          <p:nvPr/>
        </p:nvPicPr>
        <p:blipFill>
          <a:blip r:embed="rId1"/>
          <a:stretch/>
        </p:blipFill>
        <p:spPr>
          <a:xfrm>
            <a:off x="669600" y="459360"/>
            <a:ext cx="5370480" cy="3178800"/>
          </a:xfrm>
          <a:prstGeom prst="rect">
            <a:avLst/>
          </a:prstGeom>
          <a:ln w="0">
            <a:noFill/>
          </a:ln>
        </p:spPr>
      </p:pic>
      <p:sp>
        <p:nvSpPr>
          <p:cNvPr id="213" name="Straight Connector 5"/>
          <p:cNvSpPr/>
          <p:nvPr/>
        </p:nvSpPr>
        <p:spPr>
          <a:xfrm>
            <a:off x="0" y="4152600"/>
            <a:ext cx="12191760" cy="38160"/>
          </a:xfrm>
          <a:prstGeom prst="line">
            <a:avLst/>
          </a:prstGeom>
          <a:ln>
            <a:solidFill>
              <a:srgbClr val="00b050"/>
            </a:solidFill>
            <a:round/>
          </a:ln>
        </p:spPr>
        <p:style>
          <a:lnRef idx="1">
            <a:schemeClr val="accent1"/>
          </a:lnRef>
          <a:fillRef idx="0">
            <a:schemeClr val="accent1"/>
          </a:fillRef>
          <a:effectRef idx="0">
            <a:schemeClr val="accent1"/>
          </a:effectRef>
          <a:fontRef idx="minor"/>
        </p:style>
      </p:sp>
    </p:spTree>
  </p:cSld>
  <mc:AlternateContent>
    <mc:Choice Requires="p14">
      <p:transition spd="slow" p14:dur="2000"/>
    </mc:Choice>
    <mc:Fallback>
      <p:transition spd="slow"/>
    </mc:Fallback>
  </mc:AlternateContent>
  <p:timing>
    <p:tnLst>
      <p:par>
        <p:cTn id="227" dur="indefinite" restart="never" nodeType="tmRoot">
          <p:childTnLst>
            <p:seq>
              <p:cTn id="228" dur="indefinite" nodeType="mainSeq">
                <p:childTnLst>
                  <p:par>
                    <p:cTn id="229" fill="hold">
                      <p:stCondLst>
                        <p:cond delay="indefinite"/>
                      </p:stCondLst>
                      <p:childTnLst>
                        <p:par>
                          <p:cTn id="230" fill="hold">
                            <p:stCondLst>
                              <p:cond delay="0"/>
                            </p:stCondLst>
                            <p:childTnLst>
                              <p:par>
                                <p:cTn id="231" nodeType="clickEffect" fill="hold" presetClass="entr" presetID="1">
                                  <p:stCondLst>
                                    <p:cond delay="0"/>
                                  </p:stCondLst>
                                  <p:childTnLst>
                                    <p:set>
                                      <p:cBhvr>
                                        <p:cTn id="232" dur="1" fill="hold">
                                          <p:stCondLst>
                                            <p:cond delay="0"/>
                                          </p:stCondLst>
                                        </p:cTn>
                                        <p:tgtEl>
                                          <p:spTgt spid="21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77" name="PlaceHolder 1"/>
          <p:cNvSpPr>
            <a:spLocks noGrp="1"/>
          </p:cNvSpPr>
          <p:nvPr>
            <p:ph type="ftr"/>
          </p:nvPr>
        </p:nvSpPr>
        <p:spPr>
          <a:xfrm>
            <a:off x="3686040" y="6459840"/>
            <a:ext cx="4822560" cy="364680"/>
          </a:xfrm>
          <a:prstGeom prst="rect">
            <a:avLst/>
          </a:prstGeom>
          <a:noFill/>
          <a:ln w="0">
            <a:noFill/>
          </a:ln>
        </p:spPr>
        <p:txBody>
          <a:bodyPr anchor="ctr">
            <a:noAutofit/>
          </a:bodyPr>
          <a:p>
            <a:endParaRPr b="0" lang="en-GB" sz="2400" spc="-1" strike="noStrike">
              <a:latin typeface="Times New Roman"/>
            </a:endParaRPr>
          </a:p>
        </p:txBody>
      </p:sp>
      <p:sp>
        <p:nvSpPr>
          <p:cNvPr id="1178" name="PlaceHolder 2"/>
          <p:cNvSpPr>
            <a:spLocks noGrp="1"/>
          </p:cNvSpPr>
          <p:nvPr>
            <p:ph type="sldNum"/>
          </p:nvPr>
        </p:nvSpPr>
        <p:spPr>
          <a:xfrm>
            <a:off x="9900360" y="6459840"/>
            <a:ext cx="1311840" cy="364680"/>
          </a:xfrm>
          <a:prstGeom prst="rect">
            <a:avLst/>
          </a:prstGeom>
          <a:noFill/>
          <a:ln w="0">
            <a:noFill/>
          </a:ln>
        </p:spPr>
        <p:txBody>
          <a:bodyPr anchor="ctr">
            <a:noAutofit/>
          </a:bodyPr>
          <a:p>
            <a:pPr algn="r">
              <a:lnSpc>
                <a:spcPct val="100000"/>
              </a:lnSpc>
            </a:pPr>
            <a:fld id="{7C034ECB-F361-4E58-8F36-84F6CD3B6357}" type="slidenum">
              <a:rPr b="0" lang="en-AU" sz="1050" spc="-1" strike="noStrike">
                <a:solidFill>
                  <a:srgbClr val="ffffff"/>
                </a:solidFill>
                <a:latin typeface="Calibri"/>
              </a:rPr>
              <a:t>&lt;number&gt;</a:t>
            </a:fld>
            <a:endParaRPr b="0" lang="en-GB" sz="1050" spc="-1" strike="noStrike">
              <a:latin typeface="Times New Roman"/>
            </a:endParaRPr>
          </a:p>
        </p:txBody>
      </p:sp>
      <p:pic>
        <p:nvPicPr>
          <p:cNvPr id="1179" name="Picture 3" descr=""/>
          <p:cNvPicPr/>
          <p:nvPr/>
        </p:nvPicPr>
        <p:blipFill>
          <a:blip r:embed="rId1"/>
          <a:stretch/>
        </p:blipFill>
        <p:spPr>
          <a:xfrm>
            <a:off x="1910520" y="1217880"/>
            <a:ext cx="5454000" cy="1830960"/>
          </a:xfrm>
          <a:prstGeom prst="rect">
            <a:avLst/>
          </a:prstGeom>
          <a:ln w="0">
            <a:noFill/>
          </a:ln>
        </p:spPr>
      </p:pic>
      <p:pic>
        <p:nvPicPr>
          <p:cNvPr id="1180" name="Picture 4" descr=""/>
          <p:cNvPicPr/>
          <p:nvPr/>
        </p:nvPicPr>
        <p:blipFill>
          <a:blip r:embed="rId2"/>
          <a:stretch/>
        </p:blipFill>
        <p:spPr>
          <a:xfrm>
            <a:off x="402840" y="353160"/>
            <a:ext cx="1031760" cy="515520"/>
          </a:xfrm>
          <a:prstGeom prst="rect">
            <a:avLst/>
          </a:prstGeom>
          <a:ln w="0">
            <a:noFill/>
          </a:ln>
        </p:spPr>
      </p:pic>
      <p:pic>
        <p:nvPicPr>
          <p:cNvPr id="1181" name="Picture 5" descr=""/>
          <p:cNvPicPr/>
          <p:nvPr/>
        </p:nvPicPr>
        <p:blipFill>
          <a:blip r:embed="rId3"/>
          <a:stretch/>
        </p:blipFill>
        <p:spPr>
          <a:xfrm>
            <a:off x="1434960" y="353160"/>
            <a:ext cx="475200" cy="698040"/>
          </a:xfrm>
          <a:prstGeom prst="rect">
            <a:avLst/>
          </a:prstGeom>
          <a:ln w="0">
            <a:noFill/>
          </a:ln>
        </p:spPr>
      </p:pic>
      <p:pic>
        <p:nvPicPr>
          <p:cNvPr id="1182" name="Picture 6" descr=""/>
          <p:cNvPicPr/>
          <p:nvPr/>
        </p:nvPicPr>
        <p:blipFill>
          <a:blip r:embed="rId4"/>
          <a:stretch/>
        </p:blipFill>
        <p:spPr>
          <a:xfrm>
            <a:off x="2009880" y="353160"/>
            <a:ext cx="3857400" cy="864360"/>
          </a:xfrm>
          <a:prstGeom prst="rect">
            <a:avLst/>
          </a:prstGeom>
          <a:ln w="0">
            <a:noFill/>
          </a:ln>
        </p:spPr>
      </p:pic>
      <p:pic>
        <p:nvPicPr>
          <p:cNvPr id="1183" name="Picture 7" descr=""/>
          <p:cNvPicPr/>
          <p:nvPr/>
        </p:nvPicPr>
        <p:blipFill>
          <a:blip r:embed="rId5"/>
          <a:stretch/>
        </p:blipFill>
        <p:spPr>
          <a:xfrm>
            <a:off x="301320" y="3272040"/>
            <a:ext cx="9121680" cy="2712960"/>
          </a:xfrm>
          <a:prstGeom prst="rect">
            <a:avLst/>
          </a:prstGeom>
          <a:ln w="0">
            <a:noFill/>
          </a:ln>
        </p:spPr>
      </p:pic>
    </p:spTree>
  </p:cSld>
  <mc:AlternateContent>
    <mc:Choice Requires="p14">
      <p:transition spd="slow" p14:dur="2000"/>
    </mc:Choice>
    <mc:Fallback>
      <p:transition spd="slow"/>
    </mc:Fallback>
  </mc:AlternateContent>
</p:sld>
</file>

<file path=ppt/slides/slide2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84" name="PlaceHolder 1"/>
          <p:cNvSpPr>
            <a:spLocks noGrp="1"/>
          </p:cNvSpPr>
          <p:nvPr>
            <p:ph type="ftr"/>
          </p:nvPr>
        </p:nvSpPr>
        <p:spPr>
          <a:xfrm>
            <a:off x="3686040" y="6459840"/>
            <a:ext cx="4822560" cy="364680"/>
          </a:xfrm>
          <a:prstGeom prst="rect">
            <a:avLst/>
          </a:prstGeom>
          <a:noFill/>
          <a:ln w="0">
            <a:noFill/>
          </a:ln>
        </p:spPr>
        <p:txBody>
          <a:bodyPr anchor="ctr">
            <a:noAutofit/>
          </a:bodyPr>
          <a:p>
            <a:endParaRPr b="0" lang="en-GB" sz="2400" spc="-1" strike="noStrike">
              <a:latin typeface="Times New Roman"/>
            </a:endParaRPr>
          </a:p>
        </p:txBody>
      </p:sp>
      <p:sp>
        <p:nvSpPr>
          <p:cNvPr id="1185" name="PlaceHolder 2"/>
          <p:cNvSpPr>
            <a:spLocks noGrp="1"/>
          </p:cNvSpPr>
          <p:nvPr>
            <p:ph type="sldNum"/>
          </p:nvPr>
        </p:nvSpPr>
        <p:spPr>
          <a:xfrm>
            <a:off x="9900360" y="6459840"/>
            <a:ext cx="1311840" cy="364680"/>
          </a:xfrm>
          <a:prstGeom prst="rect">
            <a:avLst/>
          </a:prstGeom>
          <a:noFill/>
          <a:ln w="0">
            <a:noFill/>
          </a:ln>
        </p:spPr>
        <p:txBody>
          <a:bodyPr anchor="ctr">
            <a:noAutofit/>
          </a:bodyPr>
          <a:p>
            <a:pPr algn="r">
              <a:lnSpc>
                <a:spcPct val="100000"/>
              </a:lnSpc>
            </a:pPr>
            <a:fld id="{16713EEB-31A4-469A-92F1-489D9E4C9503}" type="slidenum">
              <a:rPr b="0" lang="en-AU" sz="1050" spc="-1" strike="noStrike">
                <a:solidFill>
                  <a:srgbClr val="ffffff"/>
                </a:solidFill>
                <a:latin typeface="Calibri"/>
              </a:rPr>
              <a:t>&lt;number&gt;</a:t>
            </a:fld>
            <a:endParaRPr b="0" lang="en-GB" sz="1050" spc="-1" strike="noStrike">
              <a:latin typeface="Times New Roman"/>
            </a:endParaRPr>
          </a:p>
        </p:txBody>
      </p:sp>
      <p:pic>
        <p:nvPicPr>
          <p:cNvPr id="1186" name="Picture 3" descr=""/>
          <p:cNvPicPr/>
          <p:nvPr/>
        </p:nvPicPr>
        <p:blipFill>
          <a:blip r:embed="rId1"/>
          <a:stretch/>
        </p:blipFill>
        <p:spPr>
          <a:xfrm>
            <a:off x="655560" y="444600"/>
            <a:ext cx="11027880" cy="2768400"/>
          </a:xfrm>
          <a:prstGeom prst="rect">
            <a:avLst/>
          </a:prstGeom>
          <a:ln w="0">
            <a:noFill/>
          </a:ln>
        </p:spPr>
      </p:pic>
      <p:sp>
        <p:nvSpPr>
          <p:cNvPr id="1187" name="Straight Connector 4"/>
          <p:cNvSpPr/>
          <p:nvPr/>
        </p:nvSpPr>
        <p:spPr>
          <a:xfrm flipV="1">
            <a:off x="0" y="3510000"/>
            <a:ext cx="12191760" cy="42840"/>
          </a:xfrm>
          <a:prstGeom prst="line">
            <a:avLst/>
          </a:prstGeom>
          <a:ln>
            <a:solidFill>
              <a:srgbClr val="000000"/>
            </a:solidFill>
            <a:round/>
          </a:ln>
        </p:spPr>
        <p:style>
          <a:lnRef idx="1">
            <a:schemeClr val="dk1"/>
          </a:lnRef>
          <a:fillRef idx="0">
            <a:schemeClr val="dk1"/>
          </a:fillRef>
          <a:effectRef idx="0">
            <a:schemeClr val="dk1"/>
          </a:effectRef>
          <a:fontRef idx="minor"/>
        </p:style>
      </p:sp>
    </p:spTree>
  </p:cSld>
  <mc:AlternateContent>
    <mc:Choice Requires="p14">
      <p:transition spd="slow" p14:dur="2000"/>
    </mc:Choice>
    <mc:Fallback>
      <p:transition spd="slow"/>
    </mc:Fallback>
  </mc:AlternateContent>
</p:sld>
</file>

<file path=ppt/slides/slide2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88" name="PlaceHolder 1"/>
          <p:cNvSpPr>
            <a:spLocks noGrp="1"/>
          </p:cNvSpPr>
          <p:nvPr>
            <p:ph type="ftr"/>
          </p:nvPr>
        </p:nvSpPr>
        <p:spPr>
          <a:xfrm>
            <a:off x="3686040" y="6459840"/>
            <a:ext cx="4822560" cy="364680"/>
          </a:xfrm>
          <a:prstGeom prst="rect">
            <a:avLst/>
          </a:prstGeom>
          <a:noFill/>
          <a:ln w="0">
            <a:noFill/>
          </a:ln>
        </p:spPr>
        <p:txBody>
          <a:bodyPr anchor="ctr">
            <a:noAutofit/>
          </a:bodyPr>
          <a:p>
            <a:endParaRPr b="0" lang="en-GB" sz="2400" spc="-1" strike="noStrike">
              <a:latin typeface="Times New Roman"/>
            </a:endParaRPr>
          </a:p>
        </p:txBody>
      </p:sp>
      <p:sp>
        <p:nvSpPr>
          <p:cNvPr id="1189" name="PlaceHolder 2"/>
          <p:cNvSpPr>
            <a:spLocks noGrp="1"/>
          </p:cNvSpPr>
          <p:nvPr>
            <p:ph type="sldNum"/>
          </p:nvPr>
        </p:nvSpPr>
        <p:spPr>
          <a:xfrm>
            <a:off x="9900360" y="6459840"/>
            <a:ext cx="1311840" cy="364680"/>
          </a:xfrm>
          <a:prstGeom prst="rect">
            <a:avLst/>
          </a:prstGeom>
          <a:noFill/>
          <a:ln w="0">
            <a:noFill/>
          </a:ln>
        </p:spPr>
        <p:txBody>
          <a:bodyPr anchor="ctr">
            <a:noAutofit/>
          </a:bodyPr>
          <a:p>
            <a:pPr algn="r">
              <a:lnSpc>
                <a:spcPct val="100000"/>
              </a:lnSpc>
            </a:pPr>
            <a:fld id="{4154646D-C652-46E9-B976-1FE5E293A5DA}" type="slidenum">
              <a:rPr b="0" lang="en-AU" sz="1050" spc="-1" strike="noStrike">
                <a:solidFill>
                  <a:srgbClr val="ffffff"/>
                </a:solidFill>
                <a:latin typeface="Calibri"/>
              </a:rPr>
              <a:t>&lt;number&gt;</a:t>
            </a:fld>
            <a:endParaRPr b="0" lang="en-GB" sz="1050" spc="-1" strike="noStrike">
              <a:latin typeface="Times New Roman"/>
            </a:endParaRPr>
          </a:p>
        </p:txBody>
      </p:sp>
      <p:sp>
        <p:nvSpPr>
          <p:cNvPr id="1190" name="TextBox 3"/>
          <p:cNvSpPr/>
          <p:nvPr/>
        </p:nvSpPr>
        <p:spPr>
          <a:xfrm>
            <a:off x="295920" y="117720"/>
            <a:ext cx="3269880" cy="94284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1" lang="en-US" sz="2800" spc="-1" strike="noStrike" u="sng">
                <a:solidFill>
                  <a:srgbClr val="00b050"/>
                </a:solidFill>
                <a:uFillTx/>
                <a:latin typeface="Calibri"/>
              </a:rPr>
              <a:t>Practice Problem</a:t>
            </a:r>
            <a:endParaRPr b="0" lang="en-GB" sz="2800" spc="-1" strike="noStrike">
              <a:latin typeface="Arial"/>
            </a:endParaRPr>
          </a:p>
        </p:txBody>
      </p:sp>
      <p:pic>
        <p:nvPicPr>
          <p:cNvPr id="1191" name="Picture 5" descr=""/>
          <p:cNvPicPr/>
          <p:nvPr/>
        </p:nvPicPr>
        <p:blipFill>
          <a:blip r:embed="rId1"/>
          <a:stretch/>
        </p:blipFill>
        <p:spPr>
          <a:xfrm>
            <a:off x="295920" y="966600"/>
            <a:ext cx="11160720" cy="1793160"/>
          </a:xfrm>
          <a:prstGeom prst="rect">
            <a:avLst/>
          </a:prstGeom>
          <a:ln w="0">
            <a:noFill/>
          </a:ln>
        </p:spPr>
      </p:pic>
      <p:pic>
        <p:nvPicPr>
          <p:cNvPr id="1192" name="Picture 6" descr=""/>
          <p:cNvPicPr/>
          <p:nvPr/>
        </p:nvPicPr>
        <p:blipFill>
          <a:blip r:embed="rId2"/>
          <a:stretch/>
        </p:blipFill>
        <p:spPr>
          <a:xfrm>
            <a:off x="295920" y="3085920"/>
            <a:ext cx="9158040" cy="2972520"/>
          </a:xfrm>
          <a:prstGeom prst="rect">
            <a:avLst/>
          </a:prstGeom>
          <a:ln w="0">
            <a:noFill/>
          </a:ln>
        </p:spPr>
      </p:pic>
    </p:spTree>
  </p:cSld>
  <mc:AlternateContent>
    <mc:Choice Requires="p14">
      <p:transition spd="slow" p14:dur="2000"/>
    </mc:Choice>
    <mc:Fallback>
      <p:transition spd="slow"/>
    </mc:Fallback>
  </mc:AlternateContent>
</p:sld>
</file>

<file path=ppt/slides/slide2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93" name="PlaceHolder 1"/>
          <p:cNvSpPr>
            <a:spLocks noGrp="1"/>
          </p:cNvSpPr>
          <p:nvPr>
            <p:ph type="ftr"/>
          </p:nvPr>
        </p:nvSpPr>
        <p:spPr>
          <a:xfrm>
            <a:off x="3686040" y="6459840"/>
            <a:ext cx="4822560" cy="364680"/>
          </a:xfrm>
          <a:prstGeom prst="rect">
            <a:avLst/>
          </a:prstGeom>
          <a:noFill/>
          <a:ln w="0">
            <a:noFill/>
          </a:ln>
        </p:spPr>
        <p:txBody>
          <a:bodyPr anchor="ctr">
            <a:noAutofit/>
          </a:bodyPr>
          <a:p>
            <a:endParaRPr b="0" lang="en-GB" sz="2400" spc="-1" strike="noStrike">
              <a:latin typeface="Times New Roman"/>
            </a:endParaRPr>
          </a:p>
        </p:txBody>
      </p:sp>
      <p:sp>
        <p:nvSpPr>
          <p:cNvPr id="1194" name="PlaceHolder 2"/>
          <p:cNvSpPr>
            <a:spLocks noGrp="1"/>
          </p:cNvSpPr>
          <p:nvPr>
            <p:ph type="sldNum"/>
          </p:nvPr>
        </p:nvSpPr>
        <p:spPr>
          <a:xfrm>
            <a:off x="9900360" y="6459840"/>
            <a:ext cx="1311840" cy="364680"/>
          </a:xfrm>
          <a:prstGeom prst="rect">
            <a:avLst/>
          </a:prstGeom>
          <a:noFill/>
          <a:ln w="0">
            <a:noFill/>
          </a:ln>
        </p:spPr>
        <p:txBody>
          <a:bodyPr anchor="ctr">
            <a:noAutofit/>
          </a:bodyPr>
          <a:p>
            <a:pPr algn="r">
              <a:lnSpc>
                <a:spcPct val="100000"/>
              </a:lnSpc>
            </a:pPr>
            <a:fld id="{7F990F77-7466-4281-BA42-506B07C10814}" type="slidenum">
              <a:rPr b="0" lang="en-AU" sz="1050" spc="-1" strike="noStrike">
                <a:solidFill>
                  <a:srgbClr val="ffffff"/>
                </a:solidFill>
                <a:latin typeface="Calibri"/>
              </a:rPr>
              <a:t>&lt;number&gt;</a:t>
            </a:fld>
            <a:endParaRPr b="0" lang="en-GB" sz="1050" spc="-1" strike="noStrike">
              <a:latin typeface="Times New Roman"/>
            </a:endParaRPr>
          </a:p>
        </p:txBody>
      </p:sp>
      <p:pic>
        <p:nvPicPr>
          <p:cNvPr id="1195" name="Picture 3" descr=""/>
          <p:cNvPicPr/>
          <p:nvPr/>
        </p:nvPicPr>
        <p:blipFill>
          <a:blip r:embed="rId1"/>
          <a:stretch/>
        </p:blipFill>
        <p:spPr>
          <a:xfrm>
            <a:off x="153720" y="248040"/>
            <a:ext cx="4984920" cy="849960"/>
          </a:xfrm>
          <a:prstGeom prst="rect">
            <a:avLst/>
          </a:prstGeom>
          <a:ln w="0">
            <a:noFill/>
          </a:ln>
        </p:spPr>
      </p:pic>
      <p:sp>
        <p:nvSpPr>
          <p:cNvPr id="1196" name="Straight Connector 4"/>
          <p:cNvSpPr/>
          <p:nvPr/>
        </p:nvSpPr>
        <p:spPr>
          <a:xfrm flipV="1">
            <a:off x="462240" y="979560"/>
            <a:ext cx="4523400" cy="14400"/>
          </a:xfrm>
          <a:prstGeom prst="line">
            <a:avLst/>
          </a:prstGeom>
          <a:ln>
            <a:solidFill>
              <a:srgbClr val="000000"/>
            </a:solidFill>
            <a:round/>
          </a:ln>
        </p:spPr>
        <p:style>
          <a:lnRef idx="1">
            <a:schemeClr val="dk1"/>
          </a:lnRef>
          <a:fillRef idx="0">
            <a:schemeClr val="dk1"/>
          </a:fillRef>
          <a:effectRef idx="0">
            <a:schemeClr val="dk1"/>
          </a:effectRef>
          <a:fontRef idx="minor"/>
        </p:style>
      </p:sp>
      <p:pic>
        <p:nvPicPr>
          <p:cNvPr id="1197" name="Picture 7" descr=""/>
          <p:cNvPicPr/>
          <p:nvPr/>
        </p:nvPicPr>
        <p:blipFill>
          <a:blip r:embed="rId2"/>
          <a:stretch/>
        </p:blipFill>
        <p:spPr>
          <a:xfrm>
            <a:off x="309240" y="1228320"/>
            <a:ext cx="11368800" cy="1621800"/>
          </a:xfrm>
          <a:prstGeom prst="rect">
            <a:avLst/>
          </a:prstGeom>
          <a:ln w="0">
            <a:noFill/>
          </a:ln>
        </p:spPr>
      </p:pic>
      <p:pic>
        <p:nvPicPr>
          <p:cNvPr id="1198" name="Picture 8" descr=""/>
          <p:cNvPicPr/>
          <p:nvPr/>
        </p:nvPicPr>
        <p:blipFill>
          <a:blip r:embed="rId3"/>
          <a:stretch/>
        </p:blipFill>
        <p:spPr>
          <a:xfrm>
            <a:off x="321120" y="3159000"/>
            <a:ext cx="11356920" cy="1856880"/>
          </a:xfrm>
          <a:prstGeom prst="rect">
            <a:avLst/>
          </a:prstGeom>
          <a:ln w="0">
            <a:noFill/>
          </a:ln>
        </p:spPr>
      </p:pic>
    </p:spTree>
  </p:cSld>
  <mc:AlternateContent>
    <mc:Choice Requires="p14">
      <p:transition spd="slow" p14:dur="2000"/>
    </mc:Choice>
    <mc:Fallback>
      <p:transition spd="slow"/>
    </mc:Fallback>
  </mc:AlternateContent>
</p:sld>
</file>

<file path=ppt/slides/slide2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99" name="PlaceHolder 1"/>
          <p:cNvSpPr>
            <a:spLocks noGrp="1"/>
          </p:cNvSpPr>
          <p:nvPr>
            <p:ph type="ftr"/>
          </p:nvPr>
        </p:nvSpPr>
        <p:spPr>
          <a:xfrm>
            <a:off x="3686040" y="6459840"/>
            <a:ext cx="4822560" cy="364680"/>
          </a:xfrm>
          <a:prstGeom prst="rect">
            <a:avLst/>
          </a:prstGeom>
          <a:noFill/>
          <a:ln w="0">
            <a:noFill/>
          </a:ln>
        </p:spPr>
        <p:txBody>
          <a:bodyPr anchor="ctr">
            <a:noAutofit/>
          </a:bodyPr>
          <a:p>
            <a:endParaRPr b="0" lang="en-GB" sz="2400" spc="-1" strike="noStrike">
              <a:latin typeface="Times New Roman"/>
            </a:endParaRPr>
          </a:p>
        </p:txBody>
      </p:sp>
      <p:sp>
        <p:nvSpPr>
          <p:cNvPr id="1200" name="PlaceHolder 2"/>
          <p:cNvSpPr>
            <a:spLocks noGrp="1"/>
          </p:cNvSpPr>
          <p:nvPr>
            <p:ph type="sldNum"/>
          </p:nvPr>
        </p:nvSpPr>
        <p:spPr>
          <a:xfrm>
            <a:off x="9900360" y="6459840"/>
            <a:ext cx="1311840" cy="364680"/>
          </a:xfrm>
          <a:prstGeom prst="rect">
            <a:avLst/>
          </a:prstGeom>
          <a:noFill/>
          <a:ln w="0">
            <a:noFill/>
          </a:ln>
        </p:spPr>
        <p:txBody>
          <a:bodyPr anchor="ctr">
            <a:noAutofit/>
          </a:bodyPr>
          <a:p>
            <a:pPr algn="r">
              <a:lnSpc>
                <a:spcPct val="100000"/>
              </a:lnSpc>
            </a:pPr>
            <a:fld id="{367B9028-EEA1-4E4D-AA72-FBDF44AFAC27}" type="slidenum">
              <a:rPr b="0" lang="en-AU" sz="1050" spc="-1" strike="noStrike">
                <a:solidFill>
                  <a:srgbClr val="ffffff"/>
                </a:solidFill>
                <a:latin typeface="Calibri"/>
              </a:rPr>
              <a:t>&lt;number&gt;</a:t>
            </a:fld>
            <a:endParaRPr b="0" lang="en-GB" sz="1050" spc="-1" strike="noStrike">
              <a:latin typeface="Times New Roman"/>
            </a:endParaRPr>
          </a:p>
        </p:txBody>
      </p:sp>
      <p:pic>
        <p:nvPicPr>
          <p:cNvPr id="1201" name="Picture 3" descr=""/>
          <p:cNvPicPr/>
          <p:nvPr/>
        </p:nvPicPr>
        <p:blipFill>
          <a:blip r:embed="rId1"/>
          <a:stretch/>
        </p:blipFill>
        <p:spPr>
          <a:xfrm>
            <a:off x="365400" y="0"/>
            <a:ext cx="9058680" cy="2541600"/>
          </a:xfrm>
          <a:prstGeom prst="rect">
            <a:avLst/>
          </a:prstGeom>
          <a:ln w="0">
            <a:noFill/>
          </a:ln>
        </p:spPr>
      </p:pic>
    </p:spTree>
  </p:cSld>
  <mc:AlternateContent>
    <mc:Choice Requires="p14">
      <p:transition spd="slow" p14:dur="2000"/>
    </mc:Choice>
    <mc:Fallback>
      <p:transition spd="slow"/>
    </mc:Fallback>
  </mc:AlternateContent>
</p:sld>
</file>

<file path=ppt/slides/slide2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02" name="PlaceHolder 1"/>
          <p:cNvSpPr>
            <a:spLocks noGrp="1"/>
          </p:cNvSpPr>
          <p:nvPr>
            <p:ph type="ftr"/>
          </p:nvPr>
        </p:nvSpPr>
        <p:spPr>
          <a:xfrm>
            <a:off x="3686040" y="6459840"/>
            <a:ext cx="4822560" cy="364680"/>
          </a:xfrm>
          <a:prstGeom prst="rect">
            <a:avLst/>
          </a:prstGeom>
          <a:noFill/>
          <a:ln w="0">
            <a:noFill/>
          </a:ln>
        </p:spPr>
        <p:txBody>
          <a:bodyPr anchor="ctr">
            <a:noAutofit/>
          </a:bodyPr>
          <a:p>
            <a:endParaRPr b="0" lang="en-GB" sz="2400" spc="-1" strike="noStrike">
              <a:latin typeface="Times New Roman"/>
            </a:endParaRPr>
          </a:p>
        </p:txBody>
      </p:sp>
      <p:sp>
        <p:nvSpPr>
          <p:cNvPr id="1203" name="PlaceHolder 2"/>
          <p:cNvSpPr>
            <a:spLocks noGrp="1"/>
          </p:cNvSpPr>
          <p:nvPr>
            <p:ph type="sldNum"/>
          </p:nvPr>
        </p:nvSpPr>
        <p:spPr>
          <a:xfrm>
            <a:off x="9900360" y="6459840"/>
            <a:ext cx="1311840" cy="364680"/>
          </a:xfrm>
          <a:prstGeom prst="rect">
            <a:avLst/>
          </a:prstGeom>
          <a:noFill/>
          <a:ln w="0">
            <a:noFill/>
          </a:ln>
        </p:spPr>
        <p:txBody>
          <a:bodyPr anchor="ctr">
            <a:noAutofit/>
          </a:bodyPr>
          <a:p>
            <a:pPr algn="r">
              <a:lnSpc>
                <a:spcPct val="100000"/>
              </a:lnSpc>
            </a:pPr>
            <a:fld id="{B9BBA222-21E3-4529-B0C4-6E9EFE212485}" type="slidenum">
              <a:rPr b="0" lang="en-AU" sz="1050" spc="-1" strike="noStrike">
                <a:solidFill>
                  <a:srgbClr val="ffffff"/>
                </a:solidFill>
                <a:latin typeface="Calibri"/>
              </a:rPr>
              <a:t>&lt;number&gt;</a:t>
            </a:fld>
            <a:endParaRPr b="0" lang="en-GB" sz="1050" spc="-1" strike="noStrike">
              <a:latin typeface="Times New Roman"/>
            </a:endParaRPr>
          </a:p>
        </p:txBody>
      </p:sp>
      <p:pic>
        <p:nvPicPr>
          <p:cNvPr id="1204" name="Picture 3" descr=""/>
          <p:cNvPicPr/>
          <p:nvPr/>
        </p:nvPicPr>
        <p:blipFill>
          <a:blip r:embed="rId1"/>
          <a:stretch/>
        </p:blipFill>
        <p:spPr>
          <a:xfrm>
            <a:off x="671040" y="104040"/>
            <a:ext cx="8379000" cy="6161760"/>
          </a:xfrm>
          <a:prstGeom prst="rect">
            <a:avLst/>
          </a:prstGeom>
          <a:ln w="0">
            <a:noFill/>
          </a:ln>
        </p:spPr>
      </p:pic>
      <p:sp>
        <p:nvSpPr>
          <p:cNvPr id="1205" name="TextBox 4"/>
          <p:cNvSpPr/>
          <p:nvPr/>
        </p:nvSpPr>
        <p:spPr>
          <a:xfrm>
            <a:off x="9503280" y="2140560"/>
            <a:ext cx="2718720" cy="3646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en-US" sz="1800" spc="-1" strike="noStrike">
                <a:solidFill>
                  <a:srgbClr val="000000"/>
                </a:solidFill>
                <a:latin typeface="Calibri"/>
              </a:rPr>
              <a:t>See slide on page 176</a:t>
            </a:r>
            <a:endParaRPr b="0" lang="en-GB" sz="1800" spc="-1" strike="noStrike">
              <a:latin typeface="Arial"/>
            </a:endParaRPr>
          </a:p>
        </p:txBody>
      </p:sp>
    </p:spTree>
  </p:cSld>
  <mc:AlternateContent>
    <mc:Choice Requires="p14">
      <p:transition spd="slow" p14:dur="2000"/>
    </mc:Choice>
    <mc:Fallback>
      <p:transition spd="slow"/>
    </mc:Fallback>
  </mc:AlternateContent>
</p:sld>
</file>

<file path=ppt/slides/slide2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06" name="PlaceHolder 1"/>
          <p:cNvSpPr>
            <a:spLocks noGrp="1"/>
          </p:cNvSpPr>
          <p:nvPr>
            <p:ph type="ftr"/>
          </p:nvPr>
        </p:nvSpPr>
        <p:spPr>
          <a:xfrm>
            <a:off x="3686040" y="6459840"/>
            <a:ext cx="4822560" cy="364680"/>
          </a:xfrm>
          <a:prstGeom prst="rect">
            <a:avLst/>
          </a:prstGeom>
          <a:noFill/>
          <a:ln w="0">
            <a:noFill/>
          </a:ln>
        </p:spPr>
        <p:txBody>
          <a:bodyPr anchor="ctr">
            <a:noAutofit/>
          </a:bodyPr>
          <a:p>
            <a:endParaRPr b="0" lang="en-GB" sz="2400" spc="-1" strike="noStrike">
              <a:latin typeface="Times New Roman"/>
            </a:endParaRPr>
          </a:p>
        </p:txBody>
      </p:sp>
      <p:sp>
        <p:nvSpPr>
          <p:cNvPr id="1207" name="PlaceHolder 2"/>
          <p:cNvSpPr>
            <a:spLocks noGrp="1"/>
          </p:cNvSpPr>
          <p:nvPr>
            <p:ph type="sldNum"/>
          </p:nvPr>
        </p:nvSpPr>
        <p:spPr>
          <a:xfrm>
            <a:off x="9900360" y="6459840"/>
            <a:ext cx="1311840" cy="364680"/>
          </a:xfrm>
          <a:prstGeom prst="rect">
            <a:avLst/>
          </a:prstGeom>
          <a:noFill/>
          <a:ln w="0">
            <a:noFill/>
          </a:ln>
        </p:spPr>
        <p:txBody>
          <a:bodyPr anchor="ctr">
            <a:noAutofit/>
          </a:bodyPr>
          <a:p>
            <a:pPr algn="r">
              <a:lnSpc>
                <a:spcPct val="100000"/>
              </a:lnSpc>
            </a:pPr>
            <a:fld id="{FB994177-F70E-452E-877A-6A6E5C55121D}" type="slidenum">
              <a:rPr b="0" lang="en-AU" sz="1050" spc="-1" strike="noStrike">
                <a:solidFill>
                  <a:srgbClr val="ffffff"/>
                </a:solidFill>
                <a:latin typeface="Calibri"/>
              </a:rPr>
              <a:t>&lt;number&gt;</a:t>
            </a:fld>
            <a:endParaRPr b="0" lang="en-GB" sz="1050" spc="-1" strike="noStrike">
              <a:latin typeface="Times New Roman"/>
            </a:endParaRPr>
          </a:p>
        </p:txBody>
      </p:sp>
      <p:pic>
        <p:nvPicPr>
          <p:cNvPr id="1208" name="Picture 3" descr=""/>
          <p:cNvPicPr/>
          <p:nvPr/>
        </p:nvPicPr>
        <p:blipFill>
          <a:blip r:embed="rId1"/>
          <a:stretch/>
        </p:blipFill>
        <p:spPr>
          <a:xfrm>
            <a:off x="300600" y="72360"/>
            <a:ext cx="3827160" cy="974880"/>
          </a:xfrm>
          <a:prstGeom prst="rect">
            <a:avLst/>
          </a:prstGeom>
          <a:ln w="0">
            <a:noFill/>
          </a:ln>
        </p:spPr>
      </p:pic>
      <p:sp>
        <p:nvSpPr>
          <p:cNvPr id="1209" name="Straight Connector 4"/>
          <p:cNvSpPr/>
          <p:nvPr/>
        </p:nvSpPr>
        <p:spPr>
          <a:xfrm flipV="1">
            <a:off x="462240" y="901080"/>
            <a:ext cx="3665520" cy="27360"/>
          </a:xfrm>
          <a:prstGeom prst="line">
            <a:avLst/>
          </a:prstGeom>
          <a:ln>
            <a:solidFill>
              <a:srgbClr val="000000"/>
            </a:solidFill>
            <a:round/>
          </a:ln>
        </p:spPr>
        <p:style>
          <a:lnRef idx="1">
            <a:schemeClr val="dk1"/>
          </a:lnRef>
          <a:fillRef idx="0">
            <a:schemeClr val="dk1"/>
          </a:fillRef>
          <a:effectRef idx="0">
            <a:schemeClr val="dk1"/>
          </a:effectRef>
          <a:fontRef idx="minor"/>
        </p:style>
      </p:sp>
      <p:pic>
        <p:nvPicPr>
          <p:cNvPr id="1210" name="Picture 8" descr=""/>
          <p:cNvPicPr/>
          <p:nvPr/>
        </p:nvPicPr>
        <p:blipFill>
          <a:blip r:embed="rId2"/>
          <a:stretch/>
        </p:blipFill>
        <p:spPr>
          <a:xfrm>
            <a:off x="300600" y="1228320"/>
            <a:ext cx="11651760" cy="3005280"/>
          </a:xfrm>
          <a:prstGeom prst="rect">
            <a:avLst/>
          </a:prstGeom>
          <a:ln w="0">
            <a:noFill/>
          </a:ln>
        </p:spPr>
      </p:pic>
    </p:spTree>
  </p:cSld>
  <mc:AlternateContent>
    <mc:Choice Requires="p14">
      <p:transition spd="slow" p14:dur="2000"/>
    </mc:Choice>
    <mc:Fallback>
      <p:transition spd="slow"/>
    </mc:Fallback>
  </mc:AlternateContent>
</p:sld>
</file>

<file path=ppt/slides/slide2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11" name="PlaceHolder 1"/>
          <p:cNvSpPr>
            <a:spLocks noGrp="1"/>
          </p:cNvSpPr>
          <p:nvPr>
            <p:ph type="ftr"/>
          </p:nvPr>
        </p:nvSpPr>
        <p:spPr>
          <a:xfrm>
            <a:off x="3686040" y="6459840"/>
            <a:ext cx="4822560" cy="364680"/>
          </a:xfrm>
          <a:prstGeom prst="rect">
            <a:avLst/>
          </a:prstGeom>
          <a:noFill/>
          <a:ln w="0">
            <a:noFill/>
          </a:ln>
        </p:spPr>
        <p:txBody>
          <a:bodyPr anchor="ctr">
            <a:noAutofit/>
          </a:bodyPr>
          <a:p>
            <a:endParaRPr b="0" lang="en-GB" sz="2400" spc="-1" strike="noStrike">
              <a:latin typeface="Times New Roman"/>
            </a:endParaRPr>
          </a:p>
        </p:txBody>
      </p:sp>
      <p:sp>
        <p:nvSpPr>
          <p:cNvPr id="1212" name="PlaceHolder 2"/>
          <p:cNvSpPr>
            <a:spLocks noGrp="1"/>
          </p:cNvSpPr>
          <p:nvPr>
            <p:ph type="sldNum"/>
          </p:nvPr>
        </p:nvSpPr>
        <p:spPr>
          <a:xfrm>
            <a:off x="9900360" y="6459840"/>
            <a:ext cx="1311840" cy="364680"/>
          </a:xfrm>
          <a:prstGeom prst="rect">
            <a:avLst/>
          </a:prstGeom>
          <a:noFill/>
          <a:ln w="0">
            <a:noFill/>
          </a:ln>
        </p:spPr>
        <p:txBody>
          <a:bodyPr anchor="ctr">
            <a:noAutofit/>
          </a:bodyPr>
          <a:p>
            <a:pPr algn="r">
              <a:lnSpc>
                <a:spcPct val="100000"/>
              </a:lnSpc>
            </a:pPr>
            <a:fld id="{616EEE48-75CD-4A5C-BAD2-6D3BC288E89C}" type="slidenum">
              <a:rPr b="0" lang="en-AU" sz="1050" spc="-1" strike="noStrike">
                <a:solidFill>
                  <a:srgbClr val="ffffff"/>
                </a:solidFill>
                <a:latin typeface="Calibri"/>
              </a:rPr>
              <a:t>&lt;number&gt;</a:t>
            </a:fld>
            <a:endParaRPr b="0" lang="en-GB" sz="1050" spc="-1" strike="noStrike">
              <a:latin typeface="Times New Roman"/>
            </a:endParaRPr>
          </a:p>
        </p:txBody>
      </p:sp>
      <p:pic>
        <p:nvPicPr>
          <p:cNvPr id="1213" name="Picture 3" descr=""/>
          <p:cNvPicPr/>
          <p:nvPr/>
        </p:nvPicPr>
        <p:blipFill>
          <a:blip r:embed="rId1"/>
          <a:stretch/>
        </p:blipFill>
        <p:spPr>
          <a:xfrm>
            <a:off x="2011680" y="513720"/>
            <a:ext cx="5708160" cy="5052960"/>
          </a:xfrm>
          <a:prstGeom prst="rect">
            <a:avLst/>
          </a:prstGeom>
          <a:ln w="0">
            <a:noFill/>
          </a:ln>
        </p:spPr>
      </p:pic>
    </p:spTree>
  </p:cSld>
  <mc:AlternateContent>
    <mc:Choice Requires="p14">
      <p:transition spd="slow" p14:dur="2000"/>
    </mc:Choice>
    <mc:Fallback>
      <p:transition spd="slow"/>
    </mc:Fallback>
  </mc:AlternateContent>
</p:sld>
</file>

<file path=ppt/slides/slide2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14" name="PlaceHolder 1"/>
          <p:cNvSpPr>
            <a:spLocks noGrp="1"/>
          </p:cNvSpPr>
          <p:nvPr>
            <p:ph type="ftr"/>
          </p:nvPr>
        </p:nvSpPr>
        <p:spPr>
          <a:xfrm>
            <a:off x="3686040" y="6459840"/>
            <a:ext cx="4822560" cy="364680"/>
          </a:xfrm>
          <a:prstGeom prst="rect">
            <a:avLst/>
          </a:prstGeom>
          <a:noFill/>
          <a:ln w="0">
            <a:noFill/>
          </a:ln>
        </p:spPr>
        <p:txBody>
          <a:bodyPr anchor="ctr">
            <a:noAutofit/>
          </a:bodyPr>
          <a:p>
            <a:endParaRPr b="0" lang="en-GB" sz="2400" spc="-1" strike="noStrike">
              <a:latin typeface="Times New Roman"/>
            </a:endParaRPr>
          </a:p>
        </p:txBody>
      </p:sp>
      <p:sp>
        <p:nvSpPr>
          <p:cNvPr id="1215" name="PlaceHolder 2"/>
          <p:cNvSpPr>
            <a:spLocks noGrp="1"/>
          </p:cNvSpPr>
          <p:nvPr>
            <p:ph type="sldNum"/>
          </p:nvPr>
        </p:nvSpPr>
        <p:spPr>
          <a:xfrm>
            <a:off x="9900360" y="6459840"/>
            <a:ext cx="1311840" cy="364680"/>
          </a:xfrm>
          <a:prstGeom prst="rect">
            <a:avLst/>
          </a:prstGeom>
          <a:noFill/>
          <a:ln w="0">
            <a:noFill/>
          </a:ln>
        </p:spPr>
        <p:txBody>
          <a:bodyPr anchor="ctr">
            <a:noAutofit/>
          </a:bodyPr>
          <a:p>
            <a:pPr algn="r">
              <a:lnSpc>
                <a:spcPct val="100000"/>
              </a:lnSpc>
            </a:pPr>
            <a:fld id="{B539FEFD-713E-4E55-9E4C-25D11A141F24}" type="slidenum">
              <a:rPr b="0" lang="en-AU" sz="1050" spc="-1" strike="noStrike">
                <a:solidFill>
                  <a:srgbClr val="ffffff"/>
                </a:solidFill>
                <a:latin typeface="Calibri"/>
              </a:rPr>
              <a:t>&lt;number&gt;</a:t>
            </a:fld>
            <a:endParaRPr b="0" lang="en-GB" sz="1050" spc="-1" strike="noStrike">
              <a:latin typeface="Times New Roman"/>
            </a:endParaRPr>
          </a:p>
        </p:txBody>
      </p:sp>
      <p:pic>
        <p:nvPicPr>
          <p:cNvPr id="1216" name="Picture 3" descr=""/>
          <p:cNvPicPr/>
          <p:nvPr/>
        </p:nvPicPr>
        <p:blipFill>
          <a:blip r:embed="rId1"/>
          <a:stretch/>
        </p:blipFill>
        <p:spPr>
          <a:xfrm>
            <a:off x="459360" y="378720"/>
            <a:ext cx="11129400" cy="3468960"/>
          </a:xfrm>
          <a:prstGeom prst="rect">
            <a:avLst/>
          </a:prstGeom>
          <a:ln w="0">
            <a:noFill/>
          </a:ln>
        </p:spPr>
      </p:pic>
      <p:sp>
        <p:nvSpPr>
          <p:cNvPr id="1217" name="Straight Connector 5"/>
          <p:cNvSpPr/>
          <p:nvPr/>
        </p:nvSpPr>
        <p:spPr>
          <a:xfrm flipV="1">
            <a:off x="0" y="4349880"/>
            <a:ext cx="12191760" cy="12960"/>
          </a:xfrm>
          <a:prstGeom prst="line">
            <a:avLst/>
          </a:prstGeom>
          <a:ln>
            <a:solidFill>
              <a:srgbClr val="63a537"/>
            </a:solidFill>
            <a:round/>
          </a:ln>
        </p:spPr>
        <p:style>
          <a:lnRef idx="1">
            <a:schemeClr val="accent2"/>
          </a:lnRef>
          <a:fillRef idx="0">
            <a:schemeClr val="accent2"/>
          </a:fillRef>
          <a:effectRef idx="0">
            <a:schemeClr val="accent2"/>
          </a:effectRef>
          <a:fontRef idx="minor"/>
        </p:style>
      </p:sp>
    </p:spTree>
  </p:cSld>
  <mc:AlternateContent>
    <mc:Choice Requires="p14">
      <p:transition spd="slow" p14:dur="2000"/>
    </mc:Choice>
    <mc:Fallback>
      <p:transition spd="slow"/>
    </mc:Fallback>
  </mc:AlternateContent>
</p:sld>
</file>

<file path=ppt/slides/slide2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18" name="PlaceHolder 1"/>
          <p:cNvSpPr>
            <a:spLocks noGrp="1"/>
          </p:cNvSpPr>
          <p:nvPr>
            <p:ph type="ftr"/>
          </p:nvPr>
        </p:nvSpPr>
        <p:spPr>
          <a:xfrm>
            <a:off x="3686040" y="6459840"/>
            <a:ext cx="4822560" cy="364680"/>
          </a:xfrm>
          <a:prstGeom prst="rect">
            <a:avLst/>
          </a:prstGeom>
          <a:noFill/>
          <a:ln w="0">
            <a:noFill/>
          </a:ln>
        </p:spPr>
        <p:txBody>
          <a:bodyPr anchor="ctr">
            <a:noAutofit/>
          </a:bodyPr>
          <a:p>
            <a:endParaRPr b="0" lang="en-GB" sz="2400" spc="-1" strike="noStrike">
              <a:latin typeface="Times New Roman"/>
            </a:endParaRPr>
          </a:p>
        </p:txBody>
      </p:sp>
      <p:sp>
        <p:nvSpPr>
          <p:cNvPr id="1219" name="PlaceHolder 2"/>
          <p:cNvSpPr>
            <a:spLocks noGrp="1"/>
          </p:cNvSpPr>
          <p:nvPr>
            <p:ph type="sldNum"/>
          </p:nvPr>
        </p:nvSpPr>
        <p:spPr>
          <a:xfrm>
            <a:off x="9900360" y="6459840"/>
            <a:ext cx="1311840" cy="364680"/>
          </a:xfrm>
          <a:prstGeom prst="rect">
            <a:avLst/>
          </a:prstGeom>
          <a:noFill/>
          <a:ln w="0">
            <a:noFill/>
          </a:ln>
        </p:spPr>
        <p:txBody>
          <a:bodyPr anchor="ctr">
            <a:noAutofit/>
          </a:bodyPr>
          <a:p>
            <a:pPr algn="r">
              <a:lnSpc>
                <a:spcPct val="100000"/>
              </a:lnSpc>
            </a:pPr>
            <a:fld id="{CB511B2D-03B7-470E-BE3A-EB27AD1B29BE}" type="slidenum">
              <a:rPr b="0" lang="en-AU" sz="1050" spc="-1" strike="noStrike">
                <a:solidFill>
                  <a:srgbClr val="ffffff"/>
                </a:solidFill>
                <a:latin typeface="Calibri"/>
              </a:rPr>
              <a:t>&lt;number&gt;</a:t>
            </a:fld>
            <a:endParaRPr b="0" lang="en-GB" sz="1050" spc="-1" strike="noStrike">
              <a:latin typeface="Times New Roman"/>
            </a:endParaRPr>
          </a:p>
        </p:txBody>
      </p:sp>
      <p:pic>
        <p:nvPicPr>
          <p:cNvPr id="1220" name="Picture 4" descr=""/>
          <p:cNvPicPr/>
          <p:nvPr/>
        </p:nvPicPr>
        <p:blipFill>
          <a:blip r:embed="rId1"/>
          <a:stretch/>
        </p:blipFill>
        <p:spPr>
          <a:xfrm>
            <a:off x="664560" y="326520"/>
            <a:ext cx="7996320" cy="848880"/>
          </a:xfrm>
          <a:prstGeom prst="rect">
            <a:avLst/>
          </a:prstGeom>
          <a:ln w="0">
            <a:noFill/>
          </a:ln>
        </p:spPr>
      </p:pic>
      <p:pic>
        <p:nvPicPr>
          <p:cNvPr id="1221" name="Picture 5" descr=""/>
          <p:cNvPicPr/>
          <p:nvPr/>
        </p:nvPicPr>
        <p:blipFill>
          <a:blip r:embed="rId2"/>
          <a:stretch/>
        </p:blipFill>
        <p:spPr>
          <a:xfrm>
            <a:off x="690480" y="1175760"/>
            <a:ext cx="7970040" cy="253080"/>
          </a:xfrm>
          <a:prstGeom prst="rect">
            <a:avLst/>
          </a:prstGeom>
          <a:ln w="0">
            <a:noFill/>
          </a:ln>
        </p:spPr>
      </p:pic>
      <p:pic>
        <p:nvPicPr>
          <p:cNvPr id="1222" name="Picture 6" descr=""/>
          <p:cNvPicPr/>
          <p:nvPr/>
        </p:nvPicPr>
        <p:blipFill>
          <a:blip r:embed="rId3"/>
          <a:stretch/>
        </p:blipFill>
        <p:spPr>
          <a:xfrm>
            <a:off x="182520" y="1613880"/>
            <a:ext cx="11829600" cy="2513520"/>
          </a:xfrm>
          <a:prstGeom prst="rect">
            <a:avLst/>
          </a:prstGeom>
          <a:ln w="0">
            <a:noFill/>
          </a:ln>
        </p:spPr>
      </p:pic>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4" name="PlaceHolder 1"/>
          <p:cNvSpPr>
            <a:spLocks noGrp="1"/>
          </p:cNvSpPr>
          <p:nvPr>
            <p:ph type="ftr"/>
          </p:nvPr>
        </p:nvSpPr>
        <p:spPr>
          <a:xfrm>
            <a:off x="3686040" y="6459840"/>
            <a:ext cx="4822560" cy="364680"/>
          </a:xfrm>
          <a:prstGeom prst="rect">
            <a:avLst/>
          </a:prstGeom>
          <a:noFill/>
          <a:ln w="0">
            <a:noFill/>
          </a:ln>
        </p:spPr>
        <p:txBody>
          <a:bodyPr anchor="ctr">
            <a:noAutofit/>
          </a:bodyPr>
          <a:p>
            <a:endParaRPr b="0" lang="en-GB" sz="2400" spc="-1" strike="noStrike">
              <a:latin typeface="Times New Roman"/>
            </a:endParaRPr>
          </a:p>
        </p:txBody>
      </p:sp>
      <p:sp>
        <p:nvSpPr>
          <p:cNvPr id="215" name="PlaceHolder 2"/>
          <p:cNvSpPr>
            <a:spLocks noGrp="1"/>
          </p:cNvSpPr>
          <p:nvPr>
            <p:ph type="sldNum"/>
          </p:nvPr>
        </p:nvSpPr>
        <p:spPr>
          <a:xfrm>
            <a:off x="9900360" y="6459840"/>
            <a:ext cx="1311840" cy="364680"/>
          </a:xfrm>
          <a:prstGeom prst="rect">
            <a:avLst/>
          </a:prstGeom>
          <a:noFill/>
          <a:ln w="0">
            <a:noFill/>
          </a:ln>
        </p:spPr>
        <p:txBody>
          <a:bodyPr anchor="ctr">
            <a:noAutofit/>
          </a:bodyPr>
          <a:p>
            <a:pPr algn="r">
              <a:lnSpc>
                <a:spcPct val="100000"/>
              </a:lnSpc>
            </a:pPr>
            <a:fld id="{37A7B6B8-9B2E-482B-9643-00D0614F62BF}" type="slidenum">
              <a:rPr b="0" lang="en-AU" sz="1050" spc="-1" strike="noStrike">
                <a:solidFill>
                  <a:srgbClr val="ffffff"/>
                </a:solidFill>
                <a:latin typeface="Calibri"/>
              </a:rPr>
              <a:t>&lt;number&gt;</a:t>
            </a:fld>
            <a:endParaRPr b="0" lang="en-GB" sz="1050" spc="-1" strike="noStrike">
              <a:latin typeface="Times New Roman"/>
            </a:endParaRPr>
          </a:p>
        </p:txBody>
      </p:sp>
      <p:pic>
        <p:nvPicPr>
          <p:cNvPr id="216" name="Picture 3" descr=""/>
          <p:cNvPicPr/>
          <p:nvPr/>
        </p:nvPicPr>
        <p:blipFill>
          <a:blip r:embed="rId1"/>
          <a:stretch/>
        </p:blipFill>
        <p:spPr>
          <a:xfrm>
            <a:off x="5952960" y="2705040"/>
            <a:ext cx="285480" cy="1447560"/>
          </a:xfrm>
          <a:prstGeom prst="rect">
            <a:avLst/>
          </a:prstGeom>
          <a:ln w="0">
            <a:noFill/>
          </a:ln>
        </p:spPr>
      </p:pic>
      <p:pic>
        <p:nvPicPr>
          <p:cNvPr id="217" name="Picture 5" descr=""/>
          <p:cNvPicPr/>
          <p:nvPr/>
        </p:nvPicPr>
        <p:blipFill>
          <a:blip r:embed="rId2"/>
          <a:stretch/>
        </p:blipFill>
        <p:spPr>
          <a:xfrm>
            <a:off x="394560" y="398880"/>
            <a:ext cx="11337840" cy="3012840"/>
          </a:xfrm>
          <a:prstGeom prst="rect">
            <a:avLst/>
          </a:prstGeom>
          <a:ln w="0">
            <a:noFill/>
          </a:ln>
        </p:spPr>
      </p:pic>
      <p:pic>
        <p:nvPicPr>
          <p:cNvPr id="218" name="Picture 6" descr=""/>
          <p:cNvPicPr/>
          <p:nvPr/>
        </p:nvPicPr>
        <p:blipFill>
          <a:blip r:embed="rId3"/>
          <a:stretch/>
        </p:blipFill>
        <p:spPr>
          <a:xfrm>
            <a:off x="394560" y="3883320"/>
            <a:ext cx="4978440" cy="1000800"/>
          </a:xfrm>
          <a:prstGeom prst="rect">
            <a:avLst/>
          </a:prstGeom>
          <a:ln w="0">
            <a:noFill/>
          </a:ln>
        </p:spPr>
      </p:pic>
      <p:pic>
        <p:nvPicPr>
          <p:cNvPr id="219" name="Picture 7" descr=""/>
          <p:cNvPicPr/>
          <p:nvPr/>
        </p:nvPicPr>
        <p:blipFill>
          <a:blip r:embed="rId4"/>
          <a:stretch/>
        </p:blipFill>
        <p:spPr>
          <a:xfrm>
            <a:off x="5952960" y="3560400"/>
            <a:ext cx="4579560" cy="1793160"/>
          </a:xfrm>
          <a:prstGeom prst="rect">
            <a:avLst/>
          </a:prstGeom>
          <a:ln w="0">
            <a:noFill/>
          </a:ln>
        </p:spPr>
      </p:pic>
      <p:pic>
        <p:nvPicPr>
          <p:cNvPr id="220" name="Picture 8" descr=""/>
          <p:cNvPicPr/>
          <p:nvPr/>
        </p:nvPicPr>
        <p:blipFill>
          <a:blip r:embed="rId5"/>
          <a:stretch/>
        </p:blipFill>
        <p:spPr>
          <a:xfrm>
            <a:off x="4094640" y="5222520"/>
            <a:ext cx="1718640" cy="560880"/>
          </a:xfrm>
          <a:prstGeom prst="rect">
            <a:avLst/>
          </a:prstGeom>
          <a:ln w="0">
            <a:noFill/>
          </a:ln>
        </p:spPr>
      </p:pic>
      <p:sp>
        <p:nvSpPr>
          <p:cNvPr id="221" name="Right Arrow 9"/>
          <p:cNvSpPr/>
          <p:nvPr/>
        </p:nvSpPr>
        <p:spPr>
          <a:xfrm>
            <a:off x="2958480" y="5341680"/>
            <a:ext cx="759600" cy="387360"/>
          </a:xfrm>
          <a:prstGeom prst="rightArrow">
            <a:avLst>
              <a:gd name="adj1" fmla="val 50000"/>
              <a:gd name="adj2" fmla="val 50000"/>
            </a:avLst>
          </a:prstGeom>
          <a:solidFill>
            <a:srgbClr val="99cb38"/>
          </a:solidFill>
          <a:ln>
            <a:solidFill>
              <a:srgbClr val="719629"/>
            </a:solidFill>
            <a:round/>
          </a:ln>
        </p:spPr>
        <p:style>
          <a:lnRef idx="2">
            <a:schemeClr val="accent1">
              <a:shade val="50000"/>
            </a:schemeClr>
          </a:lnRef>
          <a:fillRef idx="1">
            <a:schemeClr val="accent1"/>
          </a:fillRef>
          <a:effectRef idx="0">
            <a:schemeClr val="accent1"/>
          </a:effectRef>
          <a:fontRef idx="minor"/>
        </p:style>
      </p:sp>
      <p:sp>
        <p:nvSpPr>
          <p:cNvPr id="222" name="TextBox 10"/>
          <p:cNvSpPr/>
          <p:nvPr/>
        </p:nvSpPr>
        <p:spPr>
          <a:xfrm>
            <a:off x="394560" y="3436560"/>
            <a:ext cx="2696040" cy="821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1" lang="en-US" sz="2400" spc="-1" strike="noStrike" u="sng">
                <a:solidFill>
                  <a:srgbClr val="00b050"/>
                </a:solidFill>
                <a:uFillTx/>
                <a:latin typeface="Calibri"/>
              </a:rPr>
              <a:t>Example on Point 1</a:t>
            </a:r>
            <a:endParaRPr b="0" lang="en-GB" sz="2400" spc="-1" strike="noStrike">
              <a:latin typeface="Arial"/>
            </a:endParaRPr>
          </a:p>
        </p:txBody>
      </p:sp>
      <p:sp>
        <p:nvSpPr>
          <p:cNvPr id="223" name="Straight Connector 11"/>
          <p:cNvSpPr/>
          <p:nvPr/>
        </p:nvSpPr>
        <p:spPr>
          <a:xfrm flipV="1">
            <a:off x="495720" y="894240"/>
            <a:ext cx="1886760" cy="5040"/>
          </a:xfrm>
          <a:prstGeom prst="line">
            <a:avLst/>
          </a:prstGeom>
          <a:ln>
            <a:solidFill>
              <a:srgbClr val="63a537">
                <a:lumMod val="50000"/>
              </a:srgbClr>
            </a:solidFill>
            <a:round/>
          </a:ln>
        </p:spPr>
        <p:style>
          <a:lnRef idx="1">
            <a:schemeClr val="accent1"/>
          </a:lnRef>
          <a:fillRef idx="0">
            <a:schemeClr val="accent1"/>
          </a:fillRef>
          <a:effectRef idx="0">
            <a:schemeClr val="accent1"/>
          </a:effectRef>
          <a:fontRef idx="minor"/>
        </p:style>
      </p:sp>
    </p:spTree>
  </p:cSld>
  <mc:AlternateContent>
    <mc:Choice Requires="p14">
      <p:transition spd="slow" p14:dur="2000"/>
    </mc:Choice>
    <mc:Fallback>
      <p:transition spd="slow"/>
    </mc:Fallback>
  </mc:AlternateContent>
  <p:timing>
    <p:tnLst>
      <p:par>
        <p:cTn id="233" dur="indefinite" restart="never" nodeType="tmRoot">
          <p:childTnLst>
            <p:seq>
              <p:cTn id="234" dur="indefinite" nodeType="mainSeq">
                <p:childTnLst>
                  <p:par>
                    <p:cTn id="235" fill="hold">
                      <p:stCondLst>
                        <p:cond delay="indefinite"/>
                      </p:stCondLst>
                      <p:childTnLst>
                        <p:par>
                          <p:cTn id="236" fill="hold">
                            <p:stCondLst>
                              <p:cond delay="0"/>
                            </p:stCondLst>
                            <p:childTnLst>
                              <p:par>
                                <p:cTn id="237" nodeType="clickEffect" fill="hold" presetClass="entr" presetID="1">
                                  <p:stCondLst>
                                    <p:cond delay="0"/>
                                  </p:stCondLst>
                                  <p:childTnLst>
                                    <p:set>
                                      <p:cBhvr>
                                        <p:cTn id="238" dur="1" fill="hold">
                                          <p:stCondLst>
                                            <p:cond delay="0"/>
                                          </p:stCondLst>
                                        </p:cTn>
                                        <p:tgtEl>
                                          <p:spTgt spid="217"/>
                                        </p:tgtEl>
                                        <p:attrNameLst>
                                          <p:attrName>style.visibility</p:attrName>
                                        </p:attrNameLst>
                                      </p:cBhvr>
                                      <p:to>
                                        <p:strVal val="visible"/>
                                      </p:to>
                                    </p:set>
                                  </p:childTnLst>
                                </p:cTn>
                              </p:par>
                            </p:childTnLst>
                          </p:cTn>
                        </p:par>
                      </p:childTnLst>
                    </p:cTn>
                  </p:par>
                  <p:par>
                    <p:cTn id="239" fill="hold">
                      <p:stCondLst>
                        <p:cond delay="indefinite"/>
                      </p:stCondLst>
                      <p:childTnLst>
                        <p:par>
                          <p:cTn id="240" fill="hold">
                            <p:stCondLst>
                              <p:cond delay="0"/>
                            </p:stCondLst>
                            <p:childTnLst>
                              <p:par>
                                <p:cTn id="241" nodeType="clickEffect" fill="hold" presetClass="entr" presetID="1">
                                  <p:stCondLst>
                                    <p:cond delay="0"/>
                                  </p:stCondLst>
                                  <p:childTnLst>
                                    <p:set>
                                      <p:cBhvr>
                                        <p:cTn id="242" dur="1" fill="hold">
                                          <p:stCondLst>
                                            <p:cond delay="0"/>
                                          </p:stCondLst>
                                        </p:cTn>
                                        <p:tgtEl>
                                          <p:spTgt spid="222"/>
                                        </p:tgtEl>
                                        <p:attrNameLst>
                                          <p:attrName>style.visibility</p:attrName>
                                        </p:attrNameLst>
                                      </p:cBhvr>
                                      <p:to>
                                        <p:strVal val="visible"/>
                                      </p:to>
                                    </p:set>
                                  </p:childTnLst>
                                </p:cTn>
                              </p:par>
                            </p:childTnLst>
                          </p:cTn>
                        </p:par>
                      </p:childTnLst>
                    </p:cTn>
                  </p:par>
                  <p:par>
                    <p:cTn id="243" fill="hold">
                      <p:stCondLst>
                        <p:cond delay="indefinite"/>
                      </p:stCondLst>
                      <p:childTnLst>
                        <p:par>
                          <p:cTn id="244" fill="hold">
                            <p:stCondLst>
                              <p:cond delay="0"/>
                            </p:stCondLst>
                            <p:childTnLst>
                              <p:par>
                                <p:cTn id="245" nodeType="clickEffect" fill="hold" presetClass="entr" presetID="1">
                                  <p:stCondLst>
                                    <p:cond delay="0"/>
                                  </p:stCondLst>
                                  <p:childTnLst>
                                    <p:set>
                                      <p:cBhvr>
                                        <p:cTn id="246" dur="1" fill="hold">
                                          <p:stCondLst>
                                            <p:cond delay="0"/>
                                          </p:stCondLst>
                                        </p:cTn>
                                        <p:tgtEl>
                                          <p:spTgt spid="218"/>
                                        </p:tgtEl>
                                        <p:attrNameLst>
                                          <p:attrName>style.visibility</p:attrName>
                                        </p:attrNameLst>
                                      </p:cBhvr>
                                      <p:to>
                                        <p:strVal val="visible"/>
                                      </p:to>
                                    </p:set>
                                  </p:childTnLst>
                                </p:cTn>
                              </p:par>
                            </p:childTnLst>
                          </p:cTn>
                        </p:par>
                      </p:childTnLst>
                    </p:cTn>
                  </p:par>
                  <p:par>
                    <p:cTn id="247" fill="hold">
                      <p:stCondLst>
                        <p:cond delay="indefinite"/>
                      </p:stCondLst>
                      <p:childTnLst>
                        <p:par>
                          <p:cTn id="248" fill="hold">
                            <p:stCondLst>
                              <p:cond delay="0"/>
                            </p:stCondLst>
                            <p:childTnLst>
                              <p:par>
                                <p:cTn id="249" nodeType="clickEffect" fill="hold" presetClass="entr" presetID="1">
                                  <p:stCondLst>
                                    <p:cond delay="0"/>
                                  </p:stCondLst>
                                  <p:childTnLst>
                                    <p:set>
                                      <p:cBhvr>
                                        <p:cTn id="250" dur="1" fill="hold">
                                          <p:stCondLst>
                                            <p:cond delay="0"/>
                                          </p:stCondLst>
                                        </p:cTn>
                                        <p:tgtEl>
                                          <p:spTgt spid="219"/>
                                        </p:tgtEl>
                                        <p:attrNameLst>
                                          <p:attrName>style.visibility</p:attrName>
                                        </p:attrNameLst>
                                      </p:cBhvr>
                                      <p:to>
                                        <p:strVal val="visible"/>
                                      </p:to>
                                    </p:set>
                                  </p:childTnLst>
                                </p:cTn>
                              </p:par>
                            </p:childTnLst>
                          </p:cTn>
                        </p:par>
                      </p:childTnLst>
                    </p:cTn>
                  </p:par>
                  <p:par>
                    <p:cTn id="251" fill="hold">
                      <p:stCondLst>
                        <p:cond delay="indefinite"/>
                      </p:stCondLst>
                      <p:childTnLst>
                        <p:par>
                          <p:cTn id="252" fill="hold">
                            <p:stCondLst>
                              <p:cond delay="0"/>
                            </p:stCondLst>
                            <p:childTnLst>
                              <p:par>
                                <p:cTn id="253" nodeType="clickEffect" fill="hold" presetClass="entr" presetID="1">
                                  <p:stCondLst>
                                    <p:cond delay="0"/>
                                  </p:stCondLst>
                                  <p:childTnLst>
                                    <p:set>
                                      <p:cBhvr>
                                        <p:cTn id="254" dur="1" fill="hold">
                                          <p:stCondLst>
                                            <p:cond delay="0"/>
                                          </p:stCondLst>
                                        </p:cTn>
                                        <p:tgtEl>
                                          <p:spTgt spid="221"/>
                                        </p:tgtEl>
                                        <p:attrNameLst>
                                          <p:attrName>style.visibility</p:attrName>
                                        </p:attrNameLst>
                                      </p:cBhvr>
                                      <p:to>
                                        <p:strVal val="visible"/>
                                      </p:to>
                                    </p:set>
                                  </p:childTnLst>
                                </p:cTn>
                              </p:par>
                            </p:childTnLst>
                          </p:cTn>
                        </p:par>
                      </p:childTnLst>
                    </p:cTn>
                  </p:par>
                  <p:par>
                    <p:cTn id="255" fill="hold">
                      <p:stCondLst>
                        <p:cond delay="indefinite"/>
                      </p:stCondLst>
                      <p:childTnLst>
                        <p:par>
                          <p:cTn id="256" fill="hold">
                            <p:stCondLst>
                              <p:cond delay="0"/>
                            </p:stCondLst>
                            <p:childTnLst>
                              <p:par>
                                <p:cTn id="257" nodeType="clickEffect" fill="hold" presetClass="entr" presetID="1">
                                  <p:stCondLst>
                                    <p:cond delay="0"/>
                                  </p:stCondLst>
                                  <p:childTnLst>
                                    <p:set>
                                      <p:cBhvr>
                                        <p:cTn id="258" dur="1" fill="hold">
                                          <p:stCondLst>
                                            <p:cond delay="0"/>
                                          </p:stCondLst>
                                        </p:cTn>
                                        <p:tgtEl>
                                          <p:spTgt spid="22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23" name="PlaceHolder 1"/>
          <p:cNvSpPr>
            <a:spLocks noGrp="1"/>
          </p:cNvSpPr>
          <p:nvPr>
            <p:ph type="ftr"/>
          </p:nvPr>
        </p:nvSpPr>
        <p:spPr>
          <a:xfrm>
            <a:off x="3686040" y="6459840"/>
            <a:ext cx="4822560" cy="364680"/>
          </a:xfrm>
          <a:prstGeom prst="rect">
            <a:avLst/>
          </a:prstGeom>
          <a:noFill/>
          <a:ln w="0">
            <a:noFill/>
          </a:ln>
        </p:spPr>
        <p:txBody>
          <a:bodyPr anchor="ctr">
            <a:noAutofit/>
          </a:bodyPr>
          <a:p>
            <a:endParaRPr b="0" lang="en-GB" sz="2400" spc="-1" strike="noStrike">
              <a:latin typeface="Times New Roman"/>
            </a:endParaRPr>
          </a:p>
        </p:txBody>
      </p:sp>
      <p:sp>
        <p:nvSpPr>
          <p:cNvPr id="1224" name="PlaceHolder 2"/>
          <p:cNvSpPr>
            <a:spLocks noGrp="1"/>
          </p:cNvSpPr>
          <p:nvPr>
            <p:ph type="sldNum"/>
          </p:nvPr>
        </p:nvSpPr>
        <p:spPr>
          <a:xfrm>
            <a:off x="9900360" y="6459840"/>
            <a:ext cx="1311840" cy="364680"/>
          </a:xfrm>
          <a:prstGeom prst="rect">
            <a:avLst/>
          </a:prstGeom>
          <a:noFill/>
          <a:ln w="0">
            <a:noFill/>
          </a:ln>
        </p:spPr>
        <p:txBody>
          <a:bodyPr anchor="ctr">
            <a:noAutofit/>
          </a:bodyPr>
          <a:p>
            <a:pPr algn="r">
              <a:lnSpc>
                <a:spcPct val="100000"/>
              </a:lnSpc>
            </a:pPr>
            <a:fld id="{5A5CD095-7A8D-4630-9C21-E52303D6052A}" type="slidenum">
              <a:rPr b="0" lang="en-AU" sz="1050" spc="-1" strike="noStrike">
                <a:solidFill>
                  <a:srgbClr val="ffffff"/>
                </a:solidFill>
                <a:latin typeface="Calibri"/>
              </a:rPr>
              <a:t>&lt;number&gt;</a:t>
            </a:fld>
            <a:endParaRPr b="0" lang="en-GB" sz="1050" spc="-1" strike="noStrike">
              <a:latin typeface="Times New Roman"/>
            </a:endParaRPr>
          </a:p>
        </p:txBody>
      </p:sp>
      <p:sp>
        <p:nvSpPr>
          <p:cNvPr id="1225" name="Straight Connector 4"/>
          <p:cNvSpPr/>
          <p:nvPr/>
        </p:nvSpPr>
        <p:spPr>
          <a:xfrm>
            <a:off x="221040" y="1320480"/>
            <a:ext cx="3958920" cy="24840"/>
          </a:xfrm>
          <a:prstGeom prst="line">
            <a:avLst/>
          </a:prstGeom>
          <a:ln>
            <a:solidFill>
              <a:srgbClr val="000000"/>
            </a:solidFill>
            <a:round/>
          </a:ln>
        </p:spPr>
        <p:style>
          <a:lnRef idx="1">
            <a:schemeClr val="dk1"/>
          </a:lnRef>
          <a:fillRef idx="0">
            <a:schemeClr val="dk1"/>
          </a:fillRef>
          <a:effectRef idx="0">
            <a:schemeClr val="dk1"/>
          </a:effectRef>
          <a:fontRef idx="minor"/>
        </p:style>
      </p:sp>
      <p:pic>
        <p:nvPicPr>
          <p:cNvPr id="1226" name="Picture 7" descr=""/>
          <p:cNvPicPr/>
          <p:nvPr/>
        </p:nvPicPr>
        <p:blipFill>
          <a:blip r:embed="rId1"/>
          <a:stretch/>
        </p:blipFill>
        <p:spPr>
          <a:xfrm>
            <a:off x="221040" y="110160"/>
            <a:ext cx="3958560" cy="1210320"/>
          </a:xfrm>
          <a:prstGeom prst="rect">
            <a:avLst/>
          </a:prstGeom>
          <a:ln w="0">
            <a:noFill/>
          </a:ln>
        </p:spPr>
      </p:pic>
      <p:sp>
        <p:nvSpPr>
          <p:cNvPr id="1227" name="Rounded Rectangle 6"/>
          <p:cNvSpPr/>
          <p:nvPr/>
        </p:nvSpPr>
        <p:spPr>
          <a:xfrm>
            <a:off x="221040" y="1796040"/>
            <a:ext cx="11408040" cy="3304440"/>
          </a:xfrm>
          <a:prstGeom prst="roundRect">
            <a:avLst>
              <a:gd name="adj" fmla="val 16667"/>
            </a:avLst>
          </a:prstGeom>
          <a:solidFill>
            <a:schemeClr val="accent2">
              <a:lumMod val="50000"/>
            </a:schemeClr>
          </a:solidFill>
          <a:ln>
            <a:solidFill>
              <a:srgbClr val="719629"/>
            </a:solidFill>
            <a:round/>
          </a:ln>
        </p:spPr>
        <p:style>
          <a:lnRef idx="2">
            <a:schemeClr val="accent1">
              <a:shade val="50000"/>
            </a:schemeClr>
          </a:lnRef>
          <a:fillRef idx="1">
            <a:schemeClr val="accent1"/>
          </a:fillRef>
          <a:effectRef idx="0">
            <a:schemeClr val="accent1"/>
          </a:effectRef>
          <a:fontRef idx="minor"/>
        </p:style>
      </p:sp>
      <p:pic>
        <p:nvPicPr>
          <p:cNvPr id="1228" name="Picture 9" descr=""/>
          <p:cNvPicPr/>
          <p:nvPr/>
        </p:nvPicPr>
        <p:blipFill>
          <a:blip r:embed="rId2"/>
          <a:stretch/>
        </p:blipFill>
        <p:spPr>
          <a:xfrm>
            <a:off x="425880" y="2259720"/>
            <a:ext cx="10982160" cy="2201760"/>
          </a:xfrm>
          <a:prstGeom prst="rect">
            <a:avLst/>
          </a:prstGeom>
          <a:ln w="0">
            <a:noFill/>
          </a:ln>
        </p:spPr>
      </p:pic>
    </p:spTree>
  </p:cSld>
  <mc:AlternateContent>
    <mc:Choice Requires="p14">
      <p:transition spd="slow" p14:dur="2000"/>
    </mc:Choice>
    <mc:Fallback>
      <p:transition spd="slow"/>
    </mc:Fallback>
  </mc:AlternateContent>
</p:sld>
</file>

<file path=ppt/slides/slide2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29" name="PlaceHolder 1"/>
          <p:cNvSpPr>
            <a:spLocks noGrp="1"/>
          </p:cNvSpPr>
          <p:nvPr>
            <p:ph type="ftr"/>
          </p:nvPr>
        </p:nvSpPr>
        <p:spPr>
          <a:xfrm>
            <a:off x="3686040" y="6459840"/>
            <a:ext cx="4822560" cy="364680"/>
          </a:xfrm>
          <a:prstGeom prst="rect">
            <a:avLst/>
          </a:prstGeom>
          <a:noFill/>
          <a:ln w="0">
            <a:noFill/>
          </a:ln>
        </p:spPr>
        <p:txBody>
          <a:bodyPr anchor="ctr">
            <a:noAutofit/>
          </a:bodyPr>
          <a:p>
            <a:endParaRPr b="0" lang="en-GB" sz="2400" spc="-1" strike="noStrike">
              <a:latin typeface="Times New Roman"/>
            </a:endParaRPr>
          </a:p>
        </p:txBody>
      </p:sp>
      <p:sp>
        <p:nvSpPr>
          <p:cNvPr id="1230" name="PlaceHolder 2"/>
          <p:cNvSpPr>
            <a:spLocks noGrp="1"/>
          </p:cNvSpPr>
          <p:nvPr>
            <p:ph type="sldNum"/>
          </p:nvPr>
        </p:nvSpPr>
        <p:spPr>
          <a:xfrm>
            <a:off x="9900360" y="6459840"/>
            <a:ext cx="1311840" cy="364680"/>
          </a:xfrm>
          <a:prstGeom prst="rect">
            <a:avLst/>
          </a:prstGeom>
          <a:noFill/>
          <a:ln w="0">
            <a:noFill/>
          </a:ln>
        </p:spPr>
        <p:txBody>
          <a:bodyPr anchor="ctr">
            <a:noAutofit/>
          </a:bodyPr>
          <a:p>
            <a:pPr algn="r">
              <a:lnSpc>
                <a:spcPct val="100000"/>
              </a:lnSpc>
            </a:pPr>
            <a:fld id="{8C8ACCA6-12CA-4941-BD95-301B2E46DE0A}" type="slidenum">
              <a:rPr b="0" lang="en-AU" sz="1050" spc="-1" strike="noStrike">
                <a:solidFill>
                  <a:srgbClr val="ffffff"/>
                </a:solidFill>
                <a:latin typeface="Calibri"/>
              </a:rPr>
              <a:t>&lt;number&gt;</a:t>
            </a:fld>
            <a:endParaRPr b="0" lang="en-GB" sz="1050" spc="-1" strike="noStrike">
              <a:latin typeface="Times New Roman"/>
            </a:endParaRPr>
          </a:p>
        </p:txBody>
      </p:sp>
      <p:pic>
        <p:nvPicPr>
          <p:cNvPr id="1231" name="Picture 3" descr=""/>
          <p:cNvPicPr/>
          <p:nvPr/>
        </p:nvPicPr>
        <p:blipFill>
          <a:blip r:embed="rId1"/>
          <a:stretch/>
        </p:blipFill>
        <p:spPr>
          <a:xfrm>
            <a:off x="135360" y="535680"/>
            <a:ext cx="11368080" cy="2729880"/>
          </a:xfrm>
          <a:prstGeom prst="rect">
            <a:avLst/>
          </a:prstGeom>
          <a:ln w="0">
            <a:noFill/>
          </a:ln>
        </p:spPr>
      </p:pic>
      <p:pic>
        <p:nvPicPr>
          <p:cNvPr id="1232" name="Picture 4" descr=""/>
          <p:cNvPicPr/>
          <p:nvPr/>
        </p:nvPicPr>
        <p:blipFill>
          <a:blip r:embed="rId2"/>
          <a:stretch/>
        </p:blipFill>
        <p:spPr>
          <a:xfrm>
            <a:off x="268560" y="3997440"/>
            <a:ext cx="11657880" cy="864720"/>
          </a:xfrm>
          <a:prstGeom prst="rect">
            <a:avLst/>
          </a:prstGeom>
          <a:ln w="0">
            <a:noFill/>
          </a:ln>
        </p:spPr>
      </p:pic>
    </p:spTree>
  </p:cSld>
  <mc:AlternateContent>
    <mc:Choice Requires="p14">
      <p:transition spd="slow" p14:dur="2000"/>
    </mc:Choice>
    <mc:Fallback>
      <p:transition spd="slow"/>
    </mc:Fallback>
  </mc:AlternateContent>
</p:sld>
</file>

<file path=ppt/slides/slide2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33" name="PlaceHolder 1"/>
          <p:cNvSpPr>
            <a:spLocks noGrp="1"/>
          </p:cNvSpPr>
          <p:nvPr>
            <p:ph type="ftr"/>
          </p:nvPr>
        </p:nvSpPr>
        <p:spPr>
          <a:xfrm>
            <a:off x="3686040" y="6459840"/>
            <a:ext cx="4822560" cy="364680"/>
          </a:xfrm>
          <a:prstGeom prst="rect">
            <a:avLst/>
          </a:prstGeom>
          <a:noFill/>
          <a:ln w="0">
            <a:noFill/>
          </a:ln>
        </p:spPr>
        <p:txBody>
          <a:bodyPr anchor="ctr">
            <a:noAutofit/>
          </a:bodyPr>
          <a:p>
            <a:endParaRPr b="0" lang="en-GB" sz="2400" spc="-1" strike="noStrike">
              <a:latin typeface="Times New Roman"/>
            </a:endParaRPr>
          </a:p>
        </p:txBody>
      </p:sp>
      <p:sp>
        <p:nvSpPr>
          <p:cNvPr id="1234" name="PlaceHolder 2"/>
          <p:cNvSpPr>
            <a:spLocks noGrp="1"/>
          </p:cNvSpPr>
          <p:nvPr>
            <p:ph type="sldNum"/>
          </p:nvPr>
        </p:nvSpPr>
        <p:spPr>
          <a:xfrm>
            <a:off x="9900360" y="6459840"/>
            <a:ext cx="1311840" cy="364680"/>
          </a:xfrm>
          <a:prstGeom prst="rect">
            <a:avLst/>
          </a:prstGeom>
          <a:noFill/>
          <a:ln w="0">
            <a:noFill/>
          </a:ln>
        </p:spPr>
        <p:txBody>
          <a:bodyPr anchor="ctr">
            <a:noAutofit/>
          </a:bodyPr>
          <a:p>
            <a:pPr algn="r">
              <a:lnSpc>
                <a:spcPct val="100000"/>
              </a:lnSpc>
            </a:pPr>
            <a:fld id="{EDC7C4B5-4896-441B-9DBF-5A58308AC63F}" type="slidenum">
              <a:rPr b="0" lang="en-AU" sz="1050" spc="-1" strike="noStrike">
                <a:solidFill>
                  <a:srgbClr val="ffffff"/>
                </a:solidFill>
                <a:latin typeface="Calibri"/>
              </a:rPr>
              <a:t>&lt;number&gt;</a:t>
            </a:fld>
            <a:endParaRPr b="0" lang="en-GB" sz="1050" spc="-1" strike="noStrike">
              <a:latin typeface="Times New Roman"/>
            </a:endParaRPr>
          </a:p>
        </p:txBody>
      </p:sp>
      <p:pic>
        <p:nvPicPr>
          <p:cNvPr id="1235" name="Picture 3" descr=""/>
          <p:cNvPicPr/>
          <p:nvPr/>
        </p:nvPicPr>
        <p:blipFill>
          <a:blip r:embed="rId1"/>
          <a:stretch/>
        </p:blipFill>
        <p:spPr>
          <a:xfrm>
            <a:off x="339480" y="1293120"/>
            <a:ext cx="11515680" cy="2011320"/>
          </a:xfrm>
          <a:prstGeom prst="rect">
            <a:avLst/>
          </a:prstGeom>
          <a:ln w="0">
            <a:noFill/>
          </a:ln>
        </p:spPr>
      </p:pic>
    </p:spTree>
  </p:cSld>
  <mc:AlternateContent>
    <mc:Choice Requires="p14">
      <p:transition spd="slow" p14:dur="2000"/>
    </mc:Choice>
    <mc:Fallback>
      <p:transition spd="slow"/>
    </mc:Fallback>
  </mc:AlternateContent>
</p:sld>
</file>

<file path=ppt/slides/slide2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36" name="PlaceHolder 1"/>
          <p:cNvSpPr>
            <a:spLocks noGrp="1"/>
          </p:cNvSpPr>
          <p:nvPr>
            <p:ph type="ftr"/>
          </p:nvPr>
        </p:nvSpPr>
        <p:spPr>
          <a:xfrm>
            <a:off x="3686040" y="6459840"/>
            <a:ext cx="4822560" cy="364680"/>
          </a:xfrm>
          <a:prstGeom prst="rect">
            <a:avLst/>
          </a:prstGeom>
          <a:noFill/>
          <a:ln w="0">
            <a:noFill/>
          </a:ln>
        </p:spPr>
        <p:txBody>
          <a:bodyPr anchor="ctr">
            <a:noAutofit/>
          </a:bodyPr>
          <a:p>
            <a:endParaRPr b="0" lang="en-GB" sz="2400" spc="-1" strike="noStrike">
              <a:latin typeface="Times New Roman"/>
            </a:endParaRPr>
          </a:p>
        </p:txBody>
      </p:sp>
      <p:sp>
        <p:nvSpPr>
          <p:cNvPr id="1237" name="PlaceHolder 2"/>
          <p:cNvSpPr>
            <a:spLocks noGrp="1"/>
          </p:cNvSpPr>
          <p:nvPr>
            <p:ph type="sldNum"/>
          </p:nvPr>
        </p:nvSpPr>
        <p:spPr>
          <a:xfrm>
            <a:off x="9900360" y="6459840"/>
            <a:ext cx="1311840" cy="364680"/>
          </a:xfrm>
          <a:prstGeom prst="rect">
            <a:avLst/>
          </a:prstGeom>
          <a:noFill/>
          <a:ln w="0">
            <a:noFill/>
          </a:ln>
        </p:spPr>
        <p:txBody>
          <a:bodyPr anchor="ctr">
            <a:noAutofit/>
          </a:bodyPr>
          <a:p>
            <a:pPr algn="r">
              <a:lnSpc>
                <a:spcPct val="100000"/>
              </a:lnSpc>
            </a:pPr>
            <a:fld id="{F7882154-B8FF-44D1-84B5-DDEB08D4A3B5}" type="slidenum">
              <a:rPr b="0" lang="en-AU" sz="1050" spc="-1" strike="noStrike">
                <a:solidFill>
                  <a:srgbClr val="ffffff"/>
                </a:solidFill>
                <a:latin typeface="Calibri"/>
              </a:rPr>
              <a:t>&lt;number&gt;</a:t>
            </a:fld>
            <a:endParaRPr b="0" lang="en-GB" sz="1050" spc="-1" strike="noStrike">
              <a:latin typeface="Times New Roman"/>
            </a:endParaRPr>
          </a:p>
        </p:txBody>
      </p:sp>
      <p:pic>
        <p:nvPicPr>
          <p:cNvPr id="1238" name="Picture 3" descr=""/>
          <p:cNvPicPr/>
          <p:nvPr/>
        </p:nvPicPr>
        <p:blipFill>
          <a:blip r:embed="rId1"/>
          <a:stretch/>
        </p:blipFill>
        <p:spPr>
          <a:xfrm>
            <a:off x="2481840" y="870840"/>
            <a:ext cx="5446800" cy="3855240"/>
          </a:xfrm>
          <a:prstGeom prst="rect">
            <a:avLst/>
          </a:prstGeom>
          <a:ln w="0">
            <a:noFill/>
          </a:ln>
        </p:spPr>
      </p:pic>
    </p:spTree>
  </p:cSld>
  <mc:AlternateContent>
    <mc:Choice Requires="p14">
      <p:transition spd="slow" p14:dur="2000"/>
    </mc:Choice>
    <mc:Fallback>
      <p:transition spd="slow"/>
    </mc:Fallback>
  </mc:AlternateContent>
</p:sld>
</file>

<file path=ppt/slides/slide2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39" name="PlaceHolder 1"/>
          <p:cNvSpPr>
            <a:spLocks noGrp="1"/>
          </p:cNvSpPr>
          <p:nvPr>
            <p:ph type="ftr"/>
          </p:nvPr>
        </p:nvSpPr>
        <p:spPr>
          <a:xfrm>
            <a:off x="3686040" y="6459840"/>
            <a:ext cx="4822560" cy="364680"/>
          </a:xfrm>
          <a:prstGeom prst="rect">
            <a:avLst/>
          </a:prstGeom>
          <a:noFill/>
          <a:ln w="0">
            <a:noFill/>
          </a:ln>
        </p:spPr>
        <p:txBody>
          <a:bodyPr anchor="ctr">
            <a:noAutofit/>
          </a:bodyPr>
          <a:p>
            <a:endParaRPr b="0" lang="en-GB" sz="2400" spc="-1" strike="noStrike">
              <a:latin typeface="Times New Roman"/>
            </a:endParaRPr>
          </a:p>
        </p:txBody>
      </p:sp>
      <p:sp>
        <p:nvSpPr>
          <p:cNvPr id="1240" name="PlaceHolder 2"/>
          <p:cNvSpPr>
            <a:spLocks noGrp="1"/>
          </p:cNvSpPr>
          <p:nvPr>
            <p:ph type="sldNum"/>
          </p:nvPr>
        </p:nvSpPr>
        <p:spPr>
          <a:xfrm>
            <a:off x="9900360" y="6459840"/>
            <a:ext cx="1311840" cy="364680"/>
          </a:xfrm>
          <a:prstGeom prst="rect">
            <a:avLst/>
          </a:prstGeom>
          <a:noFill/>
          <a:ln w="0">
            <a:noFill/>
          </a:ln>
        </p:spPr>
        <p:txBody>
          <a:bodyPr anchor="ctr">
            <a:noAutofit/>
          </a:bodyPr>
          <a:p>
            <a:pPr algn="r">
              <a:lnSpc>
                <a:spcPct val="100000"/>
              </a:lnSpc>
            </a:pPr>
            <a:fld id="{207A327D-F12C-4004-893B-FCDCF225438A}" type="slidenum">
              <a:rPr b="0" lang="en-AU" sz="1050" spc="-1" strike="noStrike">
                <a:solidFill>
                  <a:srgbClr val="ffffff"/>
                </a:solidFill>
                <a:latin typeface="Calibri"/>
              </a:rPr>
              <a:t>&lt;number&gt;</a:t>
            </a:fld>
            <a:endParaRPr b="0" lang="en-GB" sz="1050" spc="-1" strike="noStrike">
              <a:latin typeface="Times New Roman"/>
            </a:endParaRPr>
          </a:p>
        </p:txBody>
      </p:sp>
      <p:sp>
        <p:nvSpPr>
          <p:cNvPr id="1241" name="Rounded Rectangle 9"/>
          <p:cNvSpPr/>
          <p:nvPr/>
        </p:nvSpPr>
        <p:spPr>
          <a:xfrm>
            <a:off x="444240" y="444960"/>
            <a:ext cx="11050920" cy="4401720"/>
          </a:xfrm>
          <a:prstGeom prst="roundRect">
            <a:avLst>
              <a:gd name="adj" fmla="val 16667"/>
            </a:avLst>
          </a:prstGeom>
          <a:solidFill>
            <a:schemeClr val="accent2">
              <a:lumMod val="50000"/>
            </a:schemeClr>
          </a:solidFill>
          <a:ln>
            <a:solidFill>
              <a:srgbClr val="51c3f9"/>
            </a:solidFill>
            <a:round/>
          </a:ln>
        </p:spPr>
        <p:style>
          <a:lnRef idx="2">
            <a:schemeClr val="accent6"/>
          </a:lnRef>
          <a:fillRef idx="1">
            <a:schemeClr val="lt1"/>
          </a:fillRef>
          <a:effectRef idx="0">
            <a:schemeClr val="accent6"/>
          </a:effectRef>
          <a:fontRef idx="minor"/>
        </p:style>
      </p:sp>
      <p:pic>
        <p:nvPicPr>
          <p:cNvPr id="1242" name="Picture 10" descr=""/>
          <p:cNvPicPr/>
          <p:nvPr/>
        </p:nvPicPr>
        <p:blipFill>
          <a:blip r:embed="rId1"/>
          <a:stretch/>
        </p:blipFill>
        <p:spPr>
          <a:xfrm>
            <a:off x="777960" y="1103040"/>
            <a:ext cx="10557360" cy="2781360"/>
          </a:xfrm>
          <a:prstGeom prst="rect">
            <a:avLst/>
          </a:prstGeom>
          <a:ln w="0">
            <a:noFill/>
          </a:ln>
        </p:spPr>
      </p:pic>
    </p:spTree>
  </p:cSld>
  <mc:AlternateContent>
    <mc:Choice Requires="p14">
      <p:transition spd="slow" p14:dur="2000"/>
    </mc:Choice>
    <mc:Fallback>
      <p:transition spd="slow"/>
    </mc:Fallback>
  </mc:AlternateContent>
</p:sld>
</file>

<file path=ppt/slides/slide2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43" name="PlaceHolder 1"/>
          <p:cNvSpPr>
            <a:spLocks noGrp="1"/>
          </p:cNvSpPr>
          <p:nvPr>
            <p:ph type="ftr"/>
          </p:nvPr>
        </p:nvSpPr>
        <p:spPr>
          <a:xfrm>
            <a:off x="3686040" y="6459840"/>
            <a:ext cx="4822560" cy="364680"/>
          </a:xfrm>
          <a:prstGeom prst="rect">
            <a:avLst/>
          </a:prstGeom>
          <a:noFill/>
          <a:ln w="0">
            <a:noFill/>
          </a:ln>
        </p:spPr>
        <p:txBody>
          <a:bodyPr anchor="ctr">
            <a:noAutofit/>
          </a:bodyPr>
          <a:p>
            <a:endParaRPr b="0" lang="en-GB" sz="2400" spc="-1" strike="noStrike">
              <a:latin typeface="Times New Roman"/>
            </a:endParaRPr>
          </a:p>
        </p:txBody>
      </p:sp>
      <p:sp>
        <p:nvSpPr>
          <p:cNvPr id="1244" name="PlaceHolder 2"/>
          <p:cNvSpPr>
            <a:spLocks noGrp="1"/>
          </p:cNvSpPr>
          <p:nvPr>
            <p:ph type="sldNum"/>
          </p:nvPr>
        </p:nvSpPr>
        <p:spPr>
          <a:xfrm>
            <a:off x="9900360" y="6459840"/>
            <a:ext cx="1311840" cy="364680"/>
          </a:xfrm>
          <a:prstGeom prst="rect">
            <a:avLst/>
          </a:prstGeom>
          <a:noFill/>
          <a:ln w="0">
            <a:noFill/>
          </a:ln>
        </p:spPr>
        <p:txBody>
          <a:bodyPr anchor="ctr">
            <a:noAutofit/>
          </a:bodyPr>
          <a:p>
            <a:pPr algn="r">
              <a:lnSpc>
                <a:spcPct val="100000"/>
              </a:lnSpc>
            </a:pPr>
            <a:fld id="{2521955B-6542-42B6-BC19-9B9B312EC5C2}" type="slidenum">
              <a:rPr b="0" lang="en-AU" sz="1050" spc="-1" strike="noStrike">
                <a:solidFill>
                  <a:srgbClr val="ffffff"/>
                </a:solidFill>
                <a:latin typeface="Calibri"/>
              </a:rPr>
              <a:t>&lt;number&gt;</a:t>
            </a:fld>
            <a:endParaRPr b="0" lang="en-GB" sz="1050" spc="-1" strike="noStrike">
              <a:latin typeface="Times New Roman"/>
            </a:endParaRPr>
          </a:p>
        </p:txBody>
      </p:sp>
      <p:pic>
        <p:nvPicPr>
          <p:cNvPr id="1245" name="Picture 3" descr=""/>
          <p:cNvPicPr/>
          <p:nvPr/>
        </p:nvPicPr>
        <p:blipFill>
          <a:blip r:embed="rId1"/>
          <a:stretch/>
        </p:blipFill>
        <p:spPr>
          <a:xfrm>
            <a:off x="395640" y="0"/>
            <a:ext cx="3602520" cy="1389600"/>
          </a:xfrm>
          <a:prstGeom prst="rect">
            <a:avLst/>
          </a:prstGeom>
          <a:ln w="0">
            <a:noFill/>
          </a:ln>
        </p:spPr>
      </p:pic>
      <p:sp>
        <p:nvSpPr>
          <p:cNvPr id="1246" name="Straight Connector 4"/>
          <p:cNvSpPr/>
          <p:nvPr/>
        </p:nvSpPr>
        <p:spPr>
          <a:xfrm>
            <a:off x="395280" y="1103400"/>
            <a:ext cx="3849840" cy="360"/>
          </a:xfrm>
          <a:prstGeom prst="line">
            <a:avLst/>
          </a:prstGeom>
          <a:ln>
            <a:solidFill>
              <a:srgbClr val="000000"/>
            </a:solidFill>
            <a:round/>
          </a:ln>
        </p:spPr>
        <p:style>
          <a:lnRef idx="1">
            <a:schemeClr val="dk1"/>
          </a:lnRef>
          <a:fillRef idx="0">
            <a:schemeClr val="dk1"/>
          </a:fillRef>
          <a:effectRef idx="0">
            <a:schemeClr val="dk1"/>
          </a:effectRef>
          <a:fontRef idx="minor"/>
        </p:style>
      </p:sp>
      <p:sp>
        <p:nvSpPr>
          <p:cNvPr id="1247" name="Rounded Rectangle 14"/>
          <p:cNvSpPr/>
          <p:nvPr/>
        </p:nvSpPr>
        <p:spPr>
          <a:xfrm>
            <a:off x="154080" y="1367280"/>
            <a:ext cx="11886840" cy="3813840"/>
          </a:xfrm>
          <a:prstGeom prst="roundRect">
            <a:avLst>
              <a:gd name="adj" fmla="val 16667"/>
            </a:avLst>
          </a:prstGeom>
          <a:solidFill>
            <a:schemeClr val="accent2">
              <a:lumMod val="50000"/>
            </a:schemeClr>
          </a:solidFill>
          <a:ln>
            <a:solidFill>
              <a:srgbClr val="719629"/>
            </a:solidFill>
            <a:round/>
          </a:ln>
        </p:spPr>
        <p:style>
          <a:lnRef idx="2">
            <a:schemeClr val="accent1">
              <a:shade val="50000"/>
            </a:schemeClr>
          </a:lnRef>
          <a:fillRef idx="1">
            <a:schemeClr val="accent1"/>
          </a:fillRef>
          <a:effectRef idx="0">
            <a:schemeClr val="accent1"/>
          </a:effectRef>
          <a:fontRef idx="minor"/>
        </p:style>
      </p:sp>
      <p:pic>
        <p:nvPicPr>
          <p:cNvPr id="1248" name="Picture 15" descr=""/>
          <p:cNvPicPr/>
          <p:nvPr/>
        </p:nvPicPr>
        <p:blipFill>
          <a:blip r:embed="rId2"/>
          <a:stretch/>
        </p:blipFill>
        <p:spPr>
          <a:xfrm>
            <a:off x="600840" y="1676160"/>
            <a:ext cx="10875240" cy="3196080"/>
          </a:xfrm>
          <a:prstGeom prst="rect">
            <a:avLst/>
          </a:prstGeom>
          <a:ln w="0">
            <a:noFill/>
          </a:ln>
        </p:spPr>
      </p:pic>
    </p:spTree>
  </p:cSld>
  <mc:AlternateContent>
    <mc:Choice Requires="p14">
      <p:transition spd="slow" p14:dur="2000"/>
    </mc:Choice>
    <mc:Fallback>
      <p:transition spd="slow"/>
    </mc:Fallback>
  </mc:AlternateContent>
</p:sld>
</file>

<file path=ppt/slides/slide2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49" name="PlaceHolder 1"/>
          <p:cNvSpPr>
            <a:spLocks noGrp="1"/>
          </p:cNvSpPr>
          <p:nvPr>
            <p:ph type="ftr"/>
          </p:nvPr>
        </p:nvSpPr>
        <p:spPr>
          <a:xfrm>
            <a:off x="3686040" y="6459840"/>
            <a:ext cx="4822560" cy="364680"/>
          </a:xfrm>
          <a:prstGeom prst="rect">
            <a:avLst/>
          </a:prstGeom>
          <a:noFill/>
          <a:ln w="0">
            <a:noFill/>
          </a:ln>
        </p:spPr>
        <p:txBody>
          <a:bodyPr anchor="ctr">
            <a:noAutofit/>
          </a:bodyPr>
          <a:p>
            <a:endParaRPr b="0" lang="en-GB" sz="2400" spc="-1" strike="noStrike">
              <a:latin typeface="Times New Roman"/>
            </a:endParaRPr>
          </a:p>
        </p:txBody>
      </p:sp>
      <p:sp>
        <p:nvSpPr>
          <p:cNvPr id="1250" name="PlaceHolder 2"/>
          <p:cNvSpPr>
            <a:spLocks noGrp="1"/>
          </p:cNvSpPr>
          <p:nvPr>
            <p:ph type="sldNum"/>
          </p:nvPr>
        </p:nvSpPr>
        <p:spPr>
          <a:xfrm>
            <a:off x="9900360" y="6459840"/>
            <a:ext cx="1311840" cy="364680"/>
          </a:xfrm>
          <a:prstGeom prst="rect">
            <a:avLst/>
          </a:prstGeom>
          <a:noFill/>
          <a:ln w="0">
            <a:noFill/>
          </a:ln>
        </p:spPr>
        <p:txBody>
          <a:bodyPr anchor="ctr">
            <a:noAutofit/>
          </a:bodyPr>
          <a:p>
            <a:pPr algn="r">
              <a:lnSpc>
                <a:spcPct val="100000"/>
              </a:lnSpc>
            </a:pPr>
            <a:fld id="{5BFCA185-7455-420A-A392-81E596FF87D0}" type="slidenum">
              <a:rPr b="0" lang="en-AU" sz="1050" spc="-1" strike="noStrike">
                <a:solidFill>
                  <a:srgbClr val="ffffff"/>
                </a:solidFill>
                <a:latin typeface="Calibri"/>
              </a:rPr>
              <a:t>&lt;number&gt;</a:t>
            </a:fld>
            <a:endParaRPr b="0" lang="en-GB" sz="1050" spc="-1" strike="noStrike">
              <a:latin typeface="Times New Roman"/>
            </a:endParaRPr>
          </a:p>
        </p:txBody>
      </p:sp>
      <p:pic>
        <p:nvPicPr>
          <p:cNvPr id="1251" name="Picture 4" descr=""/>
          <p:cNvPicPr/>
          <p:nvPr/>
        </p:nvPicPr>
        <p:blipFill>
          <a:blip r:embed="rId1"/>
          <a:stretch/>
        </p:blipFill>
        <p:spPr>
          <a:xfrm>
            <a:off x="215640" y="674280"/>
            <a:ext cx="9599760" cy="2012400"/>
          </a:xfrm>
          <a:prstGeom prst="rect">
            <a:avLst/>
          </a:prstGeom>
          <a:ln w="0">
            <a:noFill/>
          </a:ln>
        </p:spPr>
      </p:pic>
      <p:sp>
        <p:nvSpPr>
          <p:cNvPr id="1252" name="TextBox 5"/>
          <p:cNvSpPr/>
          <p:nvPr/>
        </p:nvSpPr>
        <p:spPr>
          <a:xfrm>
            <a:off x="215640" y="3339720"/>
            <a:ext cx="946800" cy="106452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1" lang="en-US" sz="3200" spc="-1" strike="noStrike" u="sng">
                <a:solidFill>
                  <a:srgbClr val="00b050"/>
                </a:solidFill>
                <a:uFillTx/>
                <a:latin typeface="Calibri"/>
              </a:rPr>
              <a:t>Sol:</a:t>
            </a:r>
            <a:r>
              <a:rPr b="1" lang="en-US" sz="2800" spc="-1" strike="noStrike" u="sng">
                <a:solidFill>
                  <a:srgbClr val="00b050"/>
                </a:solidFill>
                <a:uFillTx/>
                <a:latin typeface="Calibri"/>
              </a:rPr>
              <a:t> </a:t>
            </a:r>
            <a:endParaRPr b="0" lang="en-GB" sz="2800" spc="-1" strike="noStrike">
              <a:latin typeface="Arial"/>
            </a:endParaRPr>
          </a:p>
        </p:txBody>
      </p:sp>
      <p:pic>
        <p:nvPicPr>
          <p:cNvPr id="1253" name="Picture 7" descr=""/>
          <p:cNvPicPr/>
          <p:nvPr/>
        </p:nvPicPr>
        <p:blipFill>
          <a:blip r:embed="rId2"/>
          <a:stretch/>
        </p:blipFill>
        <p:spPr>
          <a:xfrm>
            <a:off x="1162440" y="3339720"/>
            <a:ext cx="6875280" cy="2820960"/>
          </a:xfrm>
          <a:prstGeom prst="rect">
            <a:avLst/>
          </a:prstGeom>
          <a:ln w="0">
            <a:noFill/>
          </a:ln>
        </p:spPr>
      </p:pic>
      <p:sp>
        <p:nvSpPr>
          <p:cNvPr id="1254" name="TextBox 8"/>
          <p:cNvSpPr/>
          <p:nvPr/>
        </p:nvSpPr>
        <p:spPr>
          <a:xfrm>
            <a:off x="215640" y="143640"/>
            <a:ext cx="1704240" cy="94284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1" lang="en-US" sz="2800" spc="-1" strike="noStrike" u="sng">
                <a:solidFill>
                  <a:srgbClr val="00b050"/>
                </a:solidFill>
                <a:uFillTx/>
                <a:latin typeface="Calibri"/>
              </a:rPr>
              <a:t>Problem </a:t>
            </a:r>
            <a:endParaRPr b="0" lang="en-GB" sz="2800" spc="-1" strike="noStrike">
              <a:latin typeface="Arial"/>
            </a:endParaRPr>
          </a:p>
        </p:txBody>
      </p:sp>
      <p:sp>
        <p:nvSpPr>
          <p:cNvPr id="1255" name="TextBox 9"/>
          <p:cNvSpPr/>
          <p:nvPr/>
        </p:nvSpPr>
        <p:spPr>
          <a:xfrm>
            <a:off x="483480" y="2782440"/>
            <a:ext cx="8790840" cy="821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1" lang="en-US" sz="2400" spc="-1" strike="noStrike">
                <a:solidFill>
                  <a:srgbClr val="000000"/>
                </a:solidFill>
                <a:latin typeface="Calibri"/>
              </a:rPr>
              <a:t>Also find least squares error vector and least square error.</a:t>
            </a:r>
            <a:endParaRPr b="0" lang="en-GB" sz="2400" spc="-1" strike="noStrike">
              <a:latin typeface="Arial"/>
            </a:endParaRPr>
          </a:p>
        </p:txBody>
      </p:sp>
    </p:spTree>
  </p:cSld>
  <mc:AlternateContent>
    <mc:Choice Requires="p14">
      <p:transition spd="slow" p14:dur="2000"/>
    </mc:Choice>
    <mc:Fallback>
      <p:transition spd="slow"/>
    </mc:Fallback>
  </mc:AlternateContent>
</p:sld>
</file>

<file path=ppt/slides/slide2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56" name="PlaceHolder 1"/>
          <p:cNvSpPr>
            <a:spLocks noGrp="1"/>
          </p:cNvSpPr>
          <p:nvPr>
            <p:ph type="ftr"/>
          </p:nvPr>
        </p:nvSpPr>
        <p:spPr>
          <a:xfrm>
            <a:off x="3686040" y="6459840"/>
            <a:ext cx="4822560" cy="364680"/>
          </a:xfrm>
          <a:prstGeom prst="rect">
            <a:avLst/>
          </a:prstGeom>
          <a:noFill/>
          <a:ln w="0">
            <a:noFill/>
          </a:ln>
        </p:spPr>
        <p:txBody>
          <a:bodyPr anchor="ctr">
            <a:noAutofit/>
          </a:bodyPr>
          <a:p>
            <a:endParaRPr b="0" lang="en-GB" sz="2400" spc="-1" strike="noStrike">
              <a:latin typeface="Times New Roman"/>
            </a:endParaRPr>
          </a:p>
        </p:txBody>
      </p:sp>
      <p:sp>
        <p:nvSpPr>
          <p:cNvPr id="1257" name="PlaceHolder 2"/>
          <p:cNvSpPr>
            <a:spLocks noGrp="1"/>
          </p:cNvSpPr>
          <p:nvPr>
            <p:ph type="sldNum"/>
          </p:nvPr>
        </p:nvSpPr>
        <p:spPr>
          <a:xfrm>
            <a:off x="9900360" y="6459840"/>
            <a:ext cx="1311840" cy="364680"/>
          </a:xfrm>
          <a:prstGeom prst="rect">
            <a:avLst/>
          </a:prstGeom>
          <a:noFill/>
          <a:ln w="0">
            <a:noFill/>
          </a:ln>
        </p:spPr>
        <p:txBody>
          <a:bodyPr anchor="ctr">
            <a:noAutofit/>
          </a:bodyPr>
          <a:p>
            <a:pPr algn="r">
              <a:lnSpc>
                <a:spcPct val="100000"/>
              </a:lnSpc>
            </a:pPr>
            <a:fld id="{B69F2A2C-6187-4122-A2EA-1994E948C5FE}" type="slidenum">
              <a:rPr b="0" lang="en-AU" sz="1050" spc="-1" strike="noStrike">
                <a:solidFill>
                  <a:srgbClr val="ffffff"/>
                </a:solidFill>
                <a:latin typeface="Calibri"/>
              </a:rPr>
              <a:t>&lt;number&gt;</a:t>
            </a:fld>
            <a:endParaRPr b="0" lang="en-GB" sz="1050" spc="-1" strike="noStrike">
              <a:latin typeface="Times New Roman"/>
            </a:endParaRPr>
          </a:p>
        </p:txBody>
      </p:sp>
      <p:pic>
        <p:nvPicPr>
          <p:cNvPr id="1258" name="Picture 4" descr=""/>
          <p:cNvPicPr/>
          <p:nvPr/>
        </p:nvPicPr>
        <p:blipFill>
          <a:blip r:embed="rId1"/>
          <a:stretch/>
        </p:blipFill>
        <p:spPr>
          <a:xfrm>
            <a:off x="461880" y="130680"/>
            <a:ext cx="8706240" cy="1776240"/>
          </a:xfrm>
          <a:prstGeom prst="rect">
            <a:avLst/>
          </a:prstGeom>
          <a:ln w="0">
            <a:noFill/>
          </a:ln>
        </p:spPr>
      </p:pic>
      <p:pic>
        <p:nvPicPr>
          <p:cNvPr id="1259" name="Picture 5" descr=""/>
          <p:cNvPicPr/>
          <p:nvPr/>
        </p:nvPicPr>
        <p:blipFill>
          <a:blip r:embed="rId2"/>
          <a:stretch/>
        </p:blipFill>
        <p:spPr>
          <a:xfrm>
            <a:off x="317520" y="1907280"/>
            <a:ext cx="11701080" cy="2013480"/>
          </a:xfrm>
          <a:prstGeom prst="rect">
            <a:avLst/>
          </a:prstGeom>
          <a:ln w="0">
            <a:noFill/>
          </a:ln>
        </p:spPr>
      </p:pic>
      <p:pic>
        <p:nvPicPr>
          <p:cNvPr id="1260" name="Picture 6" descr=""/>
          <p:cNvPicPr/>
          <p:nvPr/>
        </p:nvPicPr>
        <p:blipFill>
          <a:blip r:embed="rId3"/>
          <a:stretch/>
        </p:blipFill>
        <p:spPr>
          <a:xfrm>
            <a:off x="550800" y="3925800"/>
            <a:ext cx="11337480" cy="2108880"/>
          </a:xfrm>
          <a:prstGeom prst="rect">
            <a:avLst/>
          </a:prstGeom>
          <a:ln w="0">
            <a:noFill/>
          </a:ln>
        </p:spPr>
      </p:pic>
      <p:sp>
        <p:nvSpPr>
          <p:cNvPr id="1261" name="Rectangle 7"/>
          <p:cNvSpPr/>
          <p:nvPr/>
        </p:nvSpPr>
        <p:spPr>
          <a:xfrm>
            <a:off x="11212560" y="5159880"/>
            <a:ext cx="596160" cy="626760"/>
          </a:xfrm>
          <a:prstGeom prst="rect">
            <a:avLst/>
          </a:prstGeom>
          <a:solidFill>
            <a:srgbClr val="ffffff"/>
          </a:solidFill>
          <a:ln>
            <a:solidFill>
              <a:srgbClr val="ffffff"/>
            </a:solidFill>
            <a:round/>
          </a:ln>
        </p:spPr>
        <p:style>
          <a:lnRef idx="2">
            <a:schemeClr val="accent6"/>
          </a:lnRef>
          <a:fillRef idx="1">
            <a:schemeClr val="lt1"/>
          </a:fillRef>
          <a:effectRef idx="0">
            <a:schemeClr val="accent6"/>
          </a:effectRef>
          <a:fontRef idx="minor"/>
        </p:style>
      </p:sp>
    </p:spTree>
  </p:cSld>
  <mc:AlternateContent>
    <mc:Choice Requires="p14">
      <p:transition spd="slow" p14:dur="2000"/>
    </mc:Choice>
    <mc:Fallback>
      <p:transition spd="slow"/>
    </mc:Fallback>
  </mc:AlternateContent>
</p:sld>
</file>

<file path=ppt/slides/slide2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62" name="PlaceHolder 1"/>
          <p:cNvSpPr>
            <a:spLocks noGrp="1"/>
          </p:cNvSpPr>
          <p:nvPr>
            <p:ph type="ftr"/>
          </p:nvPr>
        </p:nvSpPr>
        <p:spPr>
          <a:xfrm>
            <a:off x="3686040" y="6459840"/>
            <a:ext cx="4822560" cy="364680"/>
          </a:xfrm>
          <a:prstGeom prst="rect">
            <a:avLst/>
          </a:prstGeom>
          <a:noFill/>
          <a:ln w="0">
            <a:noFill/>
          </a:ln>
        </p:spPr>
        <p:txBody>
          <a:bodyPr anchor="ctr">
            <a:noAutofit/>
          </a:bodyPr>
          <a:p>
            <a:endParaRPr b="0" lang="en-GB" sz="2400" spc="-1" strike="noStrike">
              <a:latin typeface="Times New Roman"/>
            </a:endParaRPr>
          </a:p>
        </p:txBody>
      </p:sp>
      <p:sp>
        <p:nvSpPr>
          <p:cNvPr id="1263" name="PlaceHolder 2"/>
          <p:cNvSpPr>
            <a:spLocks noGrp="1"/>
          </p:cNvSpPr>
          <p:nvPr>
            <p:ph type="sldNum"/>
          </p:nvPr>
        </p:nvSpPr>
        <p:spPr>
          <a:xfrm>
            <a:off x="9900360" y="6459840"/>
            <a:ext cx="1311840" cy="364680"/>
          </a:xfrm>
          <a:prstGeom prst="rect">
            <a:avLst/>
          </a:prstGeom>
          <a:noFill/>
          <a:ln w="0">
            <a:noFill/>
          </a:ln>
        </p:spPr>
        <p:txBody>
          <a:bodyPr anchor="ctr">
            <a:noAutofit/>
          </a:bodyPr>
          <a:p>
            <a:pPr algn="r">
              <a:lnSpc>
                <a:spcPct val="100000"/>
              </a:lnSpc>
            </a:pPr>
            <a:fld id="{2A8D64D1-23D0-4C09-82C3-F3160B28259F}" type="slidenum">
              <a:rPr b="0" lang="en-AU" sz="1050" spc="-1" strike="noStrike">
                <a:solidFill>
                  <a:srgbClr val="ffffff"/>
                </a:solidFill>
                <a:latin typeface="Calibri"/>
              </a:rPr>
              <a:t>&lt;number&gt;</a:t>
            </a:fld>
            <a:endParaRPr b="0" lang="en-GB" sz="1050" spc="-1" strike="noStrike">
              <a:latin typeface="Times New Roman"/>
            </a:endParaRPr>
          </a:p>
        </p:txBody>
      </p:sp>
      <p:pic>
        <p:nvPicPr>
          <p:cNvPr id="1264" name="Picture 4" descr=""/>
          <p:cNvPicPr/>
          <p:nvPr/>
        </p:nvPicPr>
        <p:blipFill>
          <a:blip r:embed="rId1"/>
          <a:stretch/>
        </p:blipFill>
        <p:spPr>
          <a:xfrm>
            <a:off x="0" y="496440"/>
            <a:ext cx="10907280" cy="4700880"/>
          </a:xfrm>
          <a:prstGeom prst="rect">
            <a:avLst/>
          </a:prstGeom>
          <a:ln w="0">
            <a:noFill/>
          </a:ln>
        </p:spPr>
      </p:pic>
      <p:sp>
        <p:nvSpPr>
          <p:cNvPr id="1265" name="Straight Connector 8"/>
          <p:cNvSpPr/>
          <p:nvPr/>
        </p:nvSpPr>
        <p:spPr>
          <a:xfrm flipV="1">
            <a:off x="0" y="5551560"/>
            <a:ext cx="12191760" cy="26280"/>
          </a:xfrm>
          <a:prstGeom prst="line">
            <a:avLst/>
          </a:prstGeom>
          <a:ln>
            <a:solidFill>
              <a:srgbClr val="63a537"/>
            </a:solidFill>
            <a:round/>
          </a:ln>
        </p:spPr>
        <p:style>
          <a:lnRef idx="1">
            <a:schemeClr val="accent2"/>
          </a:lnRef>
          <a:fillRef idx="0">
            <a:schemeClr val="accent2"/>
          </a:fillRef>
          <a:effectRef idx="0">
            <a:schemeClr val="accent2"/>
          </a:effectRef>
          <a:fontRef idx="minor"/>
        </p:style>
      </p:sp>
    </p:spTree>
  </p:cSld>
  <mc:AlternateContent>
    <mc:Choice Requires="p14">
      <p:transition spd="slow" p14:dur="2000"/>
    </mc:Choice>
    <mc:Fallback>
      <p:transition spd="slow"/>
    </mc:Fallback>
  </mc:AlternateContent>
</p:sld>
</file>

<file path=ppt/slides/slide2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66" name="PlaceHolder 1"/>
          <p:cNvSpPr>
            <a:spLocks noGrp="1"/>
          </p:cNvSpPr>
          <p:nvPr>
            <p:ph type="ftr"/>
          </p:nvPr>
        </p:nvSpPr>
        <p:spPr>
          <a:xfrm>
            <a:off x="3686040" y="6459840"/>
            <a:ext cx="4822560" cy="364680"/>
          </a:xfrm>
          <a:prstGeom prst="rect">
            <a:avLst/>
          </a:prstGeom>
          <a:noFill/>
          <a:ln w="0">
            <a:noFill/>
          </a:ln>
        </p:spPr>
        <p:txBody>
          <a:bodyPr anchor="ctr">
            <a:noAutofit/>
          </a:bodyPr>
          <a:p>
            <a:endParaRPr b="0" lang="en-GB" sz="2400" spc="-1" strike="noStrike">
              <a:latin typeface="Times New Roman"/>
            </a:endParaRPr>
          </a:p>
        </p:txBody>
      </p:sp>
      <p:sp>
        <p:nvSpPr>
          <p:cNvPr id="1267" name="PlaceHolder 2"/>
          <p:cNvSpPr>
            <a:spLocks noGrp="1"/>
          </p:cNvSpPr>
          <p:nvPr>
            <p:ph type="sldNum"/>
          </p:nvPr>
        </p:nvSpPr>
        <p:spPr>
          <a:xfrm>
            <a:off x="9900360" y="6459840"/>
            <a:ext cx="1311840" cy="364680"/>
          </a:xfrm>
          <a:prstGeom prst="rect">
            <a:avLst/>
          </a:prstGeom>
          <a:noFill/>
          <a:ln w="0">
            <a:noFill/>
          </a:ln>
        </p:spPr>
        <p:txBody>
          <a:bodyPr anchor="ctr">
            <a:noAutofit/>
          </a:bodyPr>
          <a:p>
            <a:pPr algn="r">
              <a:lnSpc>
                <a:spcPct val="100000"/>
              </a:lnSpc>
            </a:pPr>
            <a:fld id="{0204F9CD-6954-40E5-B3D8-0C9E1F9A92F2}" type="slidenum">
              <a:rPr b="0" lang="en-AU" sz="1050" spc="-1" strike="noStrike">
                <a:solidFill>
                  <a:srgbClr val="ffffff"/>
                </a:solidFill>
                <a:latin typeface="Calibri"/>
              </a:rPr>
              <a:t>&lt;number&gt;</a:t>
            </a:fld>
            <a:endParaRPr b="0" lang="en-GB" sz="1050" spc="-1" strike="noStrike">
              <a:latin typeface="Times New Roman"/>
            </a:endParaRPr>
          </a:p>
        </p:txBody>
      </p:sp>
      <p:pic>
        <p:nvPicPr>
          <p:cNvPr id="1268" name="Picture 3" descr=""/>
          <p:cNvPicPr/>
          <p:nvPr/>
        </p:nvPicPr>
        <p:blipFill>
          <a:blip r:embed="rId1"/>
          <a:stretch/>
        </p:blipFill>
        <p:spPr>
          <a:xfrm>
            <a:off x="307080" y="1071000"/>
            <a:ext cx="11230200" cy="2154960"/>
          </a:xfrm>
          <a:prstGeom prst="rect">
            <a:avLst/>
          </a:prstGeom>
          <a:ln w="0">
            <a:noFill/>
          </a:ln>
        </p:spPr>
      </p:pic>
      <p:sp>
        <p:nvSpPr>
          <p:cNvPr id="1269" name="TextBox 4"/>
          <p:cNvSpPr/>
          <p:nvPr/>
        </p:nvSpPr>
        <p:spPr>
          <a:xfrm>
            <a:off x="307080" y="303480"/>
            <a:ext cx="3269880" cy="5778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1" lang="en-US" sz="3200" spc="-1" strike="noStrike" u="sng">
                <a:solidFill>
                  <a:srgbClr val="00b050"/>
                </a:solidFill>
                <a:uFillTx/>
                <a:latin typeface="Calibri"/>
              </a:rPr>
              <a:t>Problem</a:t>
            </a:r>
            <a:endParaRPr b="0" lang="en-GB" sz="3200" spc="-1" strike="noStrike">
              <a:latin typeface="Arial"/>
            </a:endParaRPr>
          </a:p>
        </p:txBody>
      </p:sp>
      <p:pic>
        <p:nvPicPr>
          <p:cNvPr id="1270" name="Picture 5" descr=""/>
          <p:cNvPicPr/>
          <p:nvPr/>
        </p:nvPicPr>
        <p:blipFill>
          <a:blip r:embed="rId2"/>
          <a:stretch/>
        </p:blipFill>
        <p:spPr>
          <a:xfrm>
            <a:off x="307080" y="3656520"/>
            <a:ext cx="11135880" cy="2035800"/>
          </a:xfrm>
          <a:prstGeom prst="rect">
            <a:avLst/>
          </a:prstGeom>
          <a:ln w="0">
            <a:noFill/>
          </a:ln>
        </p:spPr>
      </p:pic>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4" name="PlaceHolder 1"/>
          <p:cNvSpPr>
            <a:spLocks noGrp="1"/>
          </p:cNvSpPr>
          <p:nvPr>
            <p:ph type="ftr"/>
          </p:nvPr>
        </p:nvSpPr>
        <p:spPr>
          <a:xfrm>
            <a:off x="3686040" y="6459840"/>
            <a:ext cx="4822560" cy="364680"/>
          </a:xfrm>
          <a:prstGeom prst="rect">
            <a:avLst/>
          </a:prstGeom>
          <a:noFill/>
          <a:ln w="0">
            <a:noFill/>
          </a:ln>
        </p:spPr>
        <p:txBody>
          <a:bodyPr anchor="ctr">
            <a:noAutofit/>
          </a:bodyPr>
          <a:p>
            <a:endParaRPr b="0" lang="en-GB" sz="2400" spc="-1" strike="noStrike">
              <a:latin typeface="Times New Roman"/>
            </a:endParaRPr>
          </a:p>
        </p:txBody>
      </p:sp>
      <p:sp>
        <p:nvSpPr>
          <p:cNvPr id="225" name="PlaceHolder 2"/>
          <p:cNvSpPr>
            <a:spLocks noGrp="1"/>
          </p:cNvSpPr>
          <p:nvPr>
            <p:ph type="sldNum"/>
          </p:nvPr>
        </p:nvSpPr>
        <p:spPr>
          <a:xfrm>
            <a:off x="9900360" y="6459840"/>
            <a:ext cx="1311840" cy="364680"/>
          </a:xfrm>
          <a:prstGeom prst="rect">
            <a:avLst/>
          </a:prstGeom>
          <a:noFill/>
          <a:ln w="0">
            <a:noFill/>
          </a:ln>
        </p:spPr>
        <p:txBody>
          <a:bodyPr anchor="ctr">
            <a:noAutofit/>
          </a:bodyPr>
          <a:p>
            <a:pPr algn="r">
              <a:lnSpc>
                <a:spcPct val="100000"/>
              </a:lnSpc>
            </a:pPr>
            <a:fld id="{61952FEF-4BA7-45FC-AAA7-9FF654BA35EF}" type="slidenum">
              <a:rPr b="0" lang="en-AU" sz="1050" spc="-1" strike="noStrike">
                <a:solidFill>
                  <a:srgbClr val="ffffff"/>
                </a:solidFill>
                <a:latin typeface="Calibri"/>
              </a:rPr>
              <a:t>&lt;number&gt;</a:t>
            </a:fld>
            <a:endParaRPr b="0" lang="en-GB" sz="1050" spc="-1" strike="noStrike">
              <a:latin typeface="Times New Roman"/>
            </a:endParaRPr>
          </a:p>
        </p:txBody>
      </p:sp>
      <p:sp>
        <p:nvSpPr>
          <p:cNvPr id="226" name="TextBox 3"/>
          <p:cNvSpPr/>
          <p:nvPr/>
        </p:nvSpPr>
        <p:spPr>
          <a:xfrm>
            <a:off x="278640" y="493560"/>
            <a:ext cx="2644560" cy="821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1" lang="en-US" sz="2400" spc="-1" strike="noStrike" u="sng">
                <a:solidFill>
                  <a:srgbClr val="00b050"/>
                </a:solidFill>
                <a:uFillTx/>
                <a:latin typeface="Calibri"/>
              </a:rPr>
              <a:t>Example on Point 2</a:t>
            </a:r>
            <a:endParaRPr b="0" lang="en-GB" sz="2400" spc="-1" strike="noStrike">
              <a:latin typeface="Arial"/>
            </a:endParaRPr>
          </a:p>
        </p:txBody>
      </p:sp>
      <p:pic>
        <p:nvPicPr>
          <p:cNvPr id="227" name="Picture 4" descr=""/>
          <p:cNvPicPr/>
          <p:nvPr/>
        </p:nvPicPr>
        <p:blipFill>
          <a:blip r:embed="rId1"/>
          <a:stretch/>
        </p:blipFill>
        <p:spPr>
          <a:xfrm>
            <a:off x="278640" y="1190880"/>
            <a:ext cx="7584480" cy="1487520"/>
          </a:xfrm>
          <a:prstGeom prst="rect">
            <a:avLst/>
          </a:prstGeom>
          <a:ln w="0">
            <a:noFill/>
          </a:ln>
        </p:spPr>
      </p:pic>
      <p:pic>
        <p:nvPicPr>
          <p:cNvPr id="228" name="Picture 5" descr=""/>
          <p:cNvPicPr/>
          <p:nvPr/>
        </p:nvPicPr>
        <p:blipFill>
          <a:blip r:embed="rId2"/>
          <a:stretch/>
        </p:blipFill>
        <p:spPr>
          <a:xfrm>
            <a:off x="2266560" y="2989080"/>
            <a:ext cx="3773520" cy="1297440"/>
          </a:xfrm>
          <a:prstGeom prst="rect">
            <a:avLst/>
          </a:prstGeom>
          <a:ln w="0">
            <a:noFill/>
          </a:ln>
        </p:spPr>
      </p:pic>
      <p:sp>
        <p:nvSpPr>
          <p:cNvPr id="229" name="TextBox 6"/>
          <p:cNvSpPr/>
          <p:nvPr/>
        </p:nvSpPr>
        <p:spPr>
          <a:xfrm>
            <a:off x="1365120" y="3376080"/>
            <a:ext cx="1158840" cy="5169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2800" spc="-1" strike="noStrike">
                <a:solidFill>
                  <a:srgbClr val="000000"/>
                </a:solidFill>
                <a:latin typeface="Calibri"/>
              </a:rPr>
              <a:t>Here</a:t>
            </a:r>
            <a:endParaRPr b="0" lang="en-GB" sz="2800" spc="-1" strike="noStrike">
              <a:latin typeface="Arial"/>
            </a:endParaRPr>
          </a:p>
        </p:txBody>
      </p:sp>
      <p:pic>
        <p:nvPicPr>
          <p:cNvPr id="230" name="Picture 7" descr=""/>
          <p:cNvPicPr/>
          <p:nvPr/>
        </p:nvPicPr>
        <p:blipFill>
          <a:blip r:embed="rId3"/>
          <a:stretch/>
        </p:blipFill>
        <p:spPr>
          <a:xfrm>
            <a:off x="2700720" y="4950000"/>
            <a:ext cx="984960" cy="419760"/>
          </a:xfrm>
          <a:prstGeom prst="rect">
            <a:avLst/>
          </a:prstGeom>
          <a:ln w="0">
            <a:noFill/>
          </a:ln>
        </p:spPr>
      </p:pic>
      <p:sp>
        <p:nvSpPr>
          <p:cNvPr id="231" name="TextBox 8"/>
          <p:cNvSpPr/>
          <p:nvPr/>
        </p:nvSpPr>
        <p:spPr>
          <a:xfrm>
            <a:off x="1542600" y="4898520"/>
            <a:ext cx="1171440" cy="5169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2800" spc="-1" strike="noStrike">
                <a:solidFill>
                  <a:srgbClr val="000000"/>
                </a:solidFill>
                <a:latin typeface="Calibri"/>
              </a:rPr>
              <a:t>But</a:t>
            </a:r>
            <a:endParaRPr b="0" lang="en-GB" sz="2800" spc="-1" strike="noStrike">
              <a:latin typeface="Arial"/>
            </a:endParaRPr>
          </a:p>
        </p:txBody>
      </p:sp>
      <p:sp>
        <p:nvSpPr>
          <p:cNvPr id="232" name="Straight Connector 10"/>
          <p:cNvSpPr/>
          <p:nvPr/>
        </p:nvSpPr>
        <p:spPr>
          <a:xfrm flipH="1">
            <a:off x="3116160" y="5017680"/>
            <a:ext cx="154080" cy="284400"/>
          </a:xfrm>
          <a:prstGeom prst="line">
            <a:avLst/>
          </a:prstGeom>
          <a:ln>
            <a:solidFill>
              <a:srgbClr val="000000"/>
            </a:solidFill>
            <a:round/>
          </a:ln>
        </p:spPr>
        <p:style>
          <a:lnRef idx="1">
            <a:schemeClr val="accent1"/>
          </a:lnRef>
          <a:fillRef idx="0">
            <a:schemeClr val="accent1"/>
          </a:fillRef>
          <a:effectRef idx="0">
            <a:schemeClr val="accent1"/>
          </a:effectRef>
          <a:fontRef idx="minor"/>
        </p:style>
      </p:sp>
    </p:spTree>
  </p:cSld>
  <mc:AlternateContent>
    <mc:Choice Requires="p14">
      <p:transition spd="slow" p14:dur="2000"/>
    </mc:Choice>
    <mc:Fallback>
      <p:transition spd="slow"/>
    </mc:Fallback>
  </mc:AlternateContent>
  <p:timing>
    <p:tnLst>
      <p:par>
        <p:cTn id="259" dur="indefinite" restart="never" nodeType="tmRoot">
          <p:childTnLst>
            <p:seq>
              <p:cTn id="260" dur="indefinite" nodeType="mainSeq">
                <p:childTnLst>
                  <p:par>
                    <p:cTn id="261" fill="hold">
                      <p:stCondLst>
                        <p:cond delay="indefinite"/>
                      </p:stCondLst>
                      <p:childTnLst>
                        <p:par>
                          <p:cTn id="262" fill="hold">
                            <p:stCondLst>
                              <p:cond delay="0"/>
                            </p:stCondLst>
                            <p:childTnLst>
                              <p:par>
                                <p:cTn id="263" nodeType="clickEffect" fill="hold" presetClass="entr" presetID="1">
                                  <p:stCondLst>
                                    <p:cond delay="0"/>
                                  </p:stCondLst>
                                  <p:childTnLst>
                                    <p:set>
                                      <p:cBhvr>
                                        <p:cTn id="264" dur="1" fill="hold">
                                          <p:stCondLst>
                                            <p:cond delay="0"/>
                                          </p:stCondLst>
                                        </p:cTn>
                                        <p:tgtEl>
                                          <p:spTgt spid="226"/>
                                        </p:tgtEl>
                                        <p:attrNameLst>
                                          <p:attrName>style.visibility</p:attrName>
                                        </p:attrNameLst>
                                      </p:cBhvr>
                                      <p:to>
                                        <p:strVal val="visible"/>
                                      </p:to>
                                    </p:set>
                                  </p:childTnLst>
                                </p:cTn>
                              </p:par>
                            </p:childTnLst>
                          </p:cTn>
                        </p:par>
                      </p:childTnLst>
                    </p:cTn>
                  </p:par>
                  <p:par>
                    <p:cTn id="265" fill="hold">
                      <p:stCondLst>
                        <p:cond delay="indefinite"/>
                      </p:stCondLst>
                      <p:childTnLst>
                        <p:par>
                          <p:cTn id="266" fill="hold">
                            <p:stCondLst>
                              <p:cond delay="0"/>
                            </p:stCondLst>
                            <p:childTnLst>
                              <p:par>
                                <p:cTn id="267" nodeType="clickEffect" fill="hold" presetClass="entr" presetID="1">
                                  <p:stCondLst>
                                    <p:cond delay="0"/>
                                  </p:stCondLst>
                                  <p:childTnLst>
                                    <p:set>
                                      <p:cBhvr>
                                        <p:cTn id="268" dur="1" fill="hold">
                                          <p:stCondLst>
                                            <p:cond delay="0"/>
                                          </p:stCondLst>
                                        </p:cTn>
                                        <p:tgtEl>
                                          <p:spTgt spid="227"/>
                                        </p:tgtEl>
                                        <p:attrNameLst>
                                          <p:attrName>style.visibility</p:attrName>
                                        </p:attrNameLst>
                                      </p:cBhvr>
                                      <p:to>
                                        <p:strVal val="visible"/>
                                      </p:to>
                                    </p:set>
                                  </p:childTnLst>
                                </p:cTn>
                              </p:par>
                            </p:childTnLst>
                          </p:cTn>
                        </p:par>
                      </p:childTnLst>
                    </p:cTn>
                  </p:par>
                  <p:par>
                    <p:cTn id="269" fill="hold">
                      <p:stCondLst>
                        <p:cond delay="indefinite"/>
                      </p:stCondLst>
                      <p:childTnLst>
                        <p:par>
                          <p:cTn id="270" fill="hold">
                            <p:stCondLst>
                              <p:cond delay="0"/>
                            </p:stCondLst>
                            <p:childTnLst>
                              <p:par>
                                <p:cTn id="271" nodeType="clickEffect" fill="hold" presetClass="entr" presetID="1">
                                  <p:stCondLst>
                                    <p:cond delay="0"/>
                                  </p:stCondLst>
                                  <p:childTnLst>
                                    <p:set>
                                      <p:cBhvr>
                                        <p:cTn id="272" dur="1" fill="hold">
                                          <p:stCondLst>
                                            <p:cond delay="0"/>
                                          </p:stCondLst>
                                        </p:cTn>
                                        <p:tgtEl>
                                          <p:spTgt spid="229"/>
                                        </p:tgtEl>
                                        <p:attrNameLst>
                                          <p:attrName>style.visibility</p:attrName>
                                        </p:attrNameLst>
                                      </p:cBhvr>
                                      <p:to>
                                        <p:strVal val="visible"/>
                                      </p:to>
                                    </p:set>
                                  </p:childTnLst>
                                </p:cTn>
                              </p:par>
                            </p:childTnLst>
                          </p:cTn>
                        </p:par>
                      </p:childTnLst>
                    </p:cTn>
                  </p:par>
                  <p:par>
                    <p:cTn id="273" fill="hold">
                      <p:stCondLst>
                        <p:cond delay="indefinite"/>
                      </p:stCondLst>
                      <p:childTnLst>
                        <p:par>
                          <p:cTn id="274" fill="hold">
                            <p:stCondLst>
                              <p:cond delay="0"/>
                            </p:stCondLst>
                            <p:childTnLst>
                              <p:par>
                                <p:cTn id="275" nodeType="clickEffect" fill="hold" presetClass="entr" presetID="1">
                                  <p:stCondLst>
                                    <p:cond delay="0"/>
                                  </p:stCondLst>
                                  <p:childTnLst>
                                    <p:set>
                                      <p:cBhvr>
                                        <p:cTn id="276" dur="1" fill="hold">
                                          <p:stCondLst>
                                            <p:cond delay="0"/>
                                          </p:stCondLst>
                                        </p:cTn>
                                        <p:tgtEl>
                                          <p:spTgt spid="228"/>
                                        </p:tgtEl>
                                        <p:attrNameLst>
                                          <p:attrName>style.visibility</p:attrName>
                                        </p:attrNameLst>
                                      </p:cBhvr>
                                      <p:to>
                                        <p:strVal val="visible"/>
                                      </p:to>
                                    </p:set>
                                  </p:childTnLst>
                                </p:cTn>
                              </p:par>
                            </p:childTnLst>
                          </p:cTn>
                        </p:par>
                      </p:childTnLst>
                    </p:cTn>
                  </p:par>
                  <p:par>
                    <p:cTn id="277" fill="hold">
                      <p:stCondLst>
                        <p:cond delay="indefinite"/>
                      </p:stCondLst>
                      <p:childTnLst>
                        <p:par>
                          <p:cTn id="278" fill="hold">
                            <p:stCondLst>
                              <p:cond delay="0"/>
                            </p:stCondLst>
                            <p:childTnLst>
                              <p:par>
                                <p:cTn id="279" nodeType="clickEffect" fill="hold" presetClass="entr" presetID="1">
                                  <p:stCondLst>
                                    <p:cond delay="0"/>
                                  </p:stCondLst>
                                  <p:childTnLst>
                                    <p:set>
                                      <p:cBhvr>
                                        <p:cTn id="280" dur="1" fill="hold">
                                          <p:stCondLst>
                                            <p:cond delay="0"/>
                                          </p:stCondLst>
                                        </p:cTn>
                                        <p:tgtEl>
                                          <p:spTgt spid="231"/>
                                        </p:tgtEl>
                                        <p:attrNameLst>
                                          <p:attrName>style.visibility</p:attrName>
                                        </p:attrNameLst>
                                      </p:cBhvr>
                                      <p:to>
                                        <p:strVal val="visible"/>
                                      </p:to>
                                    </p:set>
                                  </p:childTnLst>
                                </p:cTn>
                              </p:par>
                            </p:childTnLst>
                          </p:cTn>
                        </p:par>
                      </p:childTnLst>
                    </p:cTn>
                  </p:par>
                  <p:par>
                    <p:cTn id="281" fill="hold">
                      <p:stCondLst>
                        <p:cond delay="indefinite"/>
                      </p:stCondLst>
                      <p:childTnLst>
                        <p:par>
                          <p:cTn id="282" fill="hold">
                            <p:stCondLst>
                              <p:cond delay="0"/>
                            </p:stCondLst>
                            <p:childTnLst>
                              <p:par>
                                <p:cTn id="283" nodeType="clickEffect" fill="hold" presetClass="entr" presetID="1">
                                  <p:stCondLst>
                                    <p:cond delay="0"/>
                                  </p:stCondLst>
                                  <p:childTnLst>
                                    <p:set>
                                      <p:cBhvr>
                                        <p:cTn id="284" dur="1" fill="hold">
                                          <p:stCondLst>
                                            <p:cond delay="0"/>
                                          </p:stCondLst>
                                        </p:cTn>
                                        <p:tgtEl>
                                          <p:spTgt spid="23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71" name="PlaceHolder 1"/>
          <p:cNvSpPr>
            <a:spLocks noGrp="1"/>
          </p:cNvSpPr>
          <p:nvPr>
            <p:ph type="ftr"/>
          </p:nvPr>
        </p:nvSpPr>
        <p:spPr>
          <a:xfrm>
            <a:off x="3686040" y="6459840"/>
            <a:ext cx="4822560" cy="364680"/>
          </a:xfrm>
          <a:prstGeom prst="rect">
            <a:avLst/>
          </a:prstGeom>
          <a:noFill/>
          <a:ln w="0">
            <a:noFill/>
          </a:ln>
        </p:spPr>
        <p:txBody>
          <a:bodyPr anchor="ctr">
            <a:noAutofit/>
          </a:bodyPr>
          <a:p>
            <a:endParaRPr b="0" lang="en-GB" sz="2400" spc="-1" strike="noStrike">
              <a:latin typeface="Times New Roman"/>
            </a:endParaRPr>
          </a:p>
        </p:txBody>
      </p:sp>
      <p:sp>
        <p:nvSpPr>
          <p:cNvPr id="1272" name="PlaceHolder 2"/>
          <p:cNvSpPr>
            <a:spLocks noGrp="1"/>
          </p:cNvSpPr>
          <p:nvPr>
            <p:ph type="sldNum"/>
          </p:nvPr>
        </p:nvSpPr>
        <p:spPr>
          <a:xfrm>
            <a:off x="9900360" y="6459840"/>
            <a:ext cx="1311840" cy="364680"/>
          </a:xfrm>
          <a:prstGeom prst="rect">
            <a:avLst/>
          </a:prstGeom>
          <a:noFill/>
          <a:ln w="0">
            <a:noFill/>
          </a:ln>
        </p:spPr>
        <p:txBody>
          <a:bodyPr anchor="ctr">
            <a:noAutofit/>
          </a:bodyPr>
          <a:p>
            <a:pPr algn="r">
              <a:lnSpc>
                <a:spcPct val="100000"/>
              </a:lnSpc>
            </a:pPr>
            <a:fld id="{01236CD4-D4E5-44D1-827F-A2879C58E32A}" type="slidenum">
              <a:rPr b="0" lang="en-AU" sz="1050" spc="-1" strike="noStrike">
                <a:solidFill>
                  <a:srgbClr val="ffffff"/>
                </a:solidFill>
                <a:latin typeface="Calibri"/>
              </a:rPr>
              <a:t>&lt;number&gt;</a:t>
            </a:fld>
            <a:endParaRPr b="0" lang="en-GB" sz="1050" spc="-1" strike="noStrike">
              <a:latin typeface="Times New Roman"/>
            </a:endParaRPr>
          </a:p>
        </p:txBody>
      </p:sp>
      <p:pic>
        <p:nvPicPr>
          <p:cNvPr id="1273" name="Picture 3" descr=""/>
          <p:cNvPicPr/>
          <p:nvPr/>
        </p:nvPicPr>
        <p:blipFill>
          <a:blip r:embed="rId1"/>
          <a:stretch/>
        </p:blipFill>
        <p:spPr>
          <a:xfrm>
            <a:off x="452520" y="378720"/>
            <a:ext cx="9851760" cy="2037600"/>
          </a:xfrm>
          <a:prstGeom prst="rect">
            <a:avLst/>
          </a:prstGeom>
          <a:ln w="0">
            <a:noFill/>
          </a:ln>
        </p:spPr>
      </p:pic>
      <p:pic>
        <p:nvPicPr>
          <p:cNvPr id="1274" name="Picture 4" descr=""/>
          <p:cNvPicPr/>
          <p:nvPr/>
        </p:nvPicPr>
        <p:blipFill>
          <a:blip r:embed="rId2"/>
          <a:stretch/>
        </p:blipFill>
        <p:spPr>
          <a:xfrm>
            <a:off x="452520" y="2881440"/>
            <a:ext cx="8612640" cy="2930760"/>
          </a:xfrm>
          <a:prstGeom prst="rect">
            <a:avLst/>
          </a:prstGeom>
          <a:ln w="0">
            <a:noFill/>
          </a:ln>
        </p:spPr>
      </p:pic>
    </p:spTree>
  </p:cSld>
  <mc:AlternateContent>
    <mc:Choice Requires="p14">
      <p:transition spd="slow" p14:dur="2000"/>
    </mc:Choice>
    <mc:Fallback>
      <p:transition spd="slow"/>
    </mc:Fallback>
  </mc:AlternateContent>
</p:sld>
</file>

<file path=ppt/slides/slide2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75" name="PlaceHolder 1"/>
          <p:cNvSpPr>
            <a:spLocks noGrp="1"/>
          </p:cNvSpPr>
          <p:nvPr>
            <p:ph type="ftr"/>
          </p:nvPr>
        </p:nvSpPr>
        <p:spPr>
          <a:xfrm>
            <a:off x="3686040" y="6459840"/>
            <a:ext cx="4822560" cy="364680"/>
          </a:xfrm>
          <a:prstGeom prst="rect">
            <a:avLst/>
          </a:prstGeom>
          <a:noFill/>
          <a:ln w="0">
            <a:noFill/>
          </a:ln>
        </p:spPr>
        <p:txBody>
          <a:bodyPr anchor="ctr">
            <a:noAutofit/>
          </a:bodyPr>
          <a:p>
            <a:endParaRPr b="0" lang="en-GB" sz="2400" spc="-1" strike="noStrike">
              <a:latin typeface="Times New Roman"/>
            </a:endParaRPr>
          </a:p>
        </p:txBody>
      </p:sp>
      <p:sp>
        <p:nvSpPr>
          <p:cNvPr id="1276" name="PlaceHolder 2"/>
          <p:cNvSpPr>
            <a:spLocks noGrp="1"/>
          </p:cNvSpPr>
          <p:nvPr>
            <p:ph type="sldNum"/>
          </p:nvPr>
        </p:nvSpPr>
        <p:spPr>
          <a:xfrm>
            <a:off x="9900360" y="6459840"/>
            <a:ext cx="1311840" cy="364680"/>
          </a:xfrm>
          <a:prstGeom prst="rect">
            <a:avLst/>
          </a:prstGeom>
          <a:noFill/>
          <a:ln w="0">
            <a:noFill/>
          </a:ln>
        </p:spPr>
        <p:txBody>
          <a:bodyPr anchor="ctr">
            <a:noAutofit/>
          </a:bodyPr>
          <a:p>
            <a:pPr algn="r">
              <a:lnSpc>
                <a:spcPct val="100000"/>
              </a:lnSpc>
            </a:pPr>
            <a:fld id="{7016D06E-00F0-4142-AA60-D2BA79C07958}" type="slidenum">
              <a:rPr b="0" lang="en-AU" sz="1050" spc="-1" strike="noStrike">
                <a:solidFill>
                  <a:srgbClr val="ffffff"/>
                </a:solidFill>
                <a:latin typeface="Calibri"/>
              </a:rPr>
              <a:t>&lt;number&gt;</a:t>
            </a:fld>
            <a:endParaRPr b="0" lang="en-GB" sz="1050" spc="-1" strike="noStrike">
              <a:latin typeface="Times New Roman"/>
            </a:endParaRPr>
          </a:p>
        </p:txBody>
      </p:sp>
      <p:pic>
        <p:nvPicPr>
          <p:cNvPr id="1277" name="Picture 3" descr=""/>
          <p:cNvPicPr/>
          <p:nvPr/>
        </p:nvPicPr>
        <p:blipFill>
          <a:blip r:embed="rId1"/>
          <a:stretch/>
        </p:blipFill>
        <p:spPr>
          <a:xfrm>
            <a:off x="513360" y="640080"/>
            <a:ext cx="10681560" cy="4819680"/>
          </a:xfrm>
          <a:prstGeom prst="rect">
            <a:avLst/>
          </a:prstGeom>
          <a:ln w="0">
            <a:noFill/>
          </a:ln>
        </p:spPr>
      </p:pic>
    </p:spTree>
  </p:cSld>
  <mc:AlternateContent>
    <mc:Choice Requires="p14">
      <p:transition spd="slow" p14:dur="2000"/>
    </mc:Choice>
    <mc:Fallback>
      <p:transition spd="slow"/>
    </mc:Fallback>
  </mc:AlternateContent>
</p:sld>
</file>

<file path=ppt/slides/slide2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78" name="PlaceHolder 1"/>
          <p:cNvSpPr>
            <a:spLocks noGrp="1"/>
          </p:cNvSpPr>
          <p:nvPr>
            <p:ph type="ftr"/>
          </p:nvPr>
        </p:nvSpPr>
        <p:spPr>
          <a:xfrm>
            <a:off x="3686040" y="6459840"/>
            <a:ext cx="4822560" cy="364680"/>
          </a:xfrm>
          <a:prstGeom prst="rect">
            <a:avLst/>
          </a:prstGeom>
          <a:noFill/>
          <a:ln w="0">
            <a:noFill/>
          </a:ln>
        </p:spPr>
        <p:txBody>
          <a:bodyPr anchor="ctr">
            <a:noAutofit/>
          </a:bodyPr>
          <a:p>
            <a:endParaRPr b="0" lang="en-GB" sz="2400" spc="-1" strike="noStrike">
              <a:latin typeface="Times New Roman"/>
            </a:endParaRPr>
          </a:p>
        </p:txBody>
      </p:sp>
      <p:sp>
        <p:nvSpPr>
          <p:cNvPr id="1279" name="PlaceHolder 2"/>
          <p:cNvSpPr>
            <a:spLocks noGrp="1"/>
          </p:cNvSpPr>
          <p:nvPr>
            <p:ph type="sldNum"/>
          </p:nvPr>
        </p:nvSpPr>
        <p:spPr>
          <a:xfrm>
            <a:off x="9900360" y="6459840"/>
            <a:ext cx="1311840" cy="364680"/>
          </a:xfrm>
          <a:prstGeom prst="rect">
            <a:avLst/>
          </a:prstGeom>
          <a:noFill/>
          <a:ln w="0">
            <a:noFill/>
          </a:ln>
        </p:spPr>
        <p:txBody>
          <a:bodyPr anchor="ctr">
            <a:noAutofit/>
          </a:bodyPr>
          <a:p>
            <a:pPr algn="r">
              <a:lnSpc>
                <a:spcPct val="100000"/>
              </a:lnSpc>
            </a:pPr>
            <a:fld id="{50F7D224-7775-4F86-B1C0-E51BC344073D}" type="slidenum">
              <a:rPr b="0" lang="en-AU" sz="1050" spc="-1" strike="noStrike">
                <a:solidFill>
                  <a:srgbClr val="ffffff"/>
                </a:solidFill>
                <a:latin typeface="Calibri"/>
              </a:rPr>
              <a:t>&lt;number&gt;</a:t>
            </a:fld>
            <a:endParaRPr b="0" lang="en-GB" sz="1050" spc="-1" strike="noStrike">
              <a:latin typeface="Times New Roman"/>
            </a:endParaRPr>
          </a:p>
        </p:txBody>
      </p:sp>
      <p:pic>
        <p:nvPicPr>
          <p:cNvPr id="1280" name="Picture 3" descr=""/>
          <p:cNvPicPr/>
          <p:nvPr/>
        </p:nvPicPr>
        <p:blipFill>
          <a:blip r:embed="rId1"/>
          <a:stretch/>
        </p:blipFill>
        <p:spPr>
          <a:xfrm>
            <a:off x="945720" y="1859400"/>
            <a:ext cx="7562880" cy="3648960"/>
          </a:xfrm>
          <a:prstGeom prst="rect">
            <a:avLst/>
          </a:prstGeom>
          <a:ln w="0">
            <a:noFill/>
          </a:ln>
        </p:spPr>
      </p:pic>
      <p:sp>
        <p:nvSpPr>
          <p:cNvPr id="1281" name="TextBox 4"/>
          <p:cNvSpPr/>
          <p:nvPr/>
        </p:nvSpPr>
        <p:spPr>
          <a:xfrm>
            <a:off x="945720" y="653040"/>
            <a:ext cx="2006280" cy="6390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1" lang="en-US" sz="3600" spc="-1" strike="noStrike" u="sng">
                <a:solidFill>
                  <a:srgbClr val="000000"/>
                </a:solidFill>
                <a:uFillTx/>
                <a:latin typeface="Calibri"/>
              </a:rPr>
              <a:t>Note</a:t>
            </a:r>
            <a:endParaRPr b="0" lang="en-GB" sz="3600" spc="-1" strike="noStrike">
              <a:latin typeface="Arial"/>
            </a:endParaRPr>
          </a:p>
        </p:txBody>
      </p:sp>
    </p:spTree>
  </p:cSld>
  <mc:AlternateContent>
    <mc:Choice Requires="p14">
      <p:transition spd="slow" p14:dur="2000"/>
    </mc:Choice>
    <mc:Fallback>
      <p:transition spd="slow"/>
    </mc:Fallback>
  </mc:AlternateContent>
</p:sld>
</file>

<file path=ppt/slides/slide2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82" name="PlaceHolder 1"/>
          <p:cNvSpPr>
            <a:spLocks noGrp="1"/>
          </p:cNvSpPr>
          <p:nvPr>
            <p:ph type="ftr"/>
          </p:nvPr>
        </p:nvSpPr>
        <p:spPr>
          <a:xfrm>
            <a:off x="3686040" y="6459840"/>
            <a:ext cx="4822560" cy="364680"/>
          </a:xfrm>
          <a:prstGeom prst="rect">
            <a:avLst/>
          </a:prstGeom>
          <a:noFill/>
          <a:ln w="0">
            <a:noFill/>
          </a:ln>
        </p:spPr>
        <p:txBody>
          <a:bodyPr anchor="ctr">
            <a:noAutofit/>
          </a:bodyPr>
          <a:p>
            <a:endParaRPr b="0" lang="en-GB" sz="2400" spc="-1" strike="noStrike">
              <a:latin typeface="Times New Roman"/>
            </a:endParaRPr>
          </a:p>
        </p:txBody>
      </p:sp>
      <p:sp>
        <p:nvSpPr>
          <p:cNvPr id="1283" name="PlaceHolder 2"/>
          <p:cNvSpPr>
            <a:spLocks noGrp="1"/>
          </p:cNvSpPr>
          <p:nvPr>
            <p:ph type="sldNum"/>
          </p:nvPr>
        </p:nvSpPr>
        <p:spPr>
          <a:xfrm>
            <a:off x="9900360" y="6459840"/>
            <a:ext cx="1311840" cy="364680"/>
          </a:xfrm>
          <a:prstGeom prst="rect">
            <a:avLst/>
          </a:prstGeom>
          <a:noFill/>
          <a:ln w="0">
            <a:noFill/>
          </a:ln>
        </p:spPr>
        <p:txBody>
          <a:bodyPr anchor="ctr">
            <a:noAutofit/>
          </a:bodyPr>
          <a:p>
            <a:pPr algn="r">
              <a:lnSpc>
                <a:spcPct val="100000"/>
              </a:lnSpc>
            </a:pPr>
            <a:fld id="{671D15AA-7330-432F-8E36-F2495BF09C7F}" type="slidenum">
              <a:rPr b="0" lang="en-AU" sz="1050" spc="-1" strike="noStrike">
                <a:solidFill>
                  <a:srgbClr val="ffffff"/>
                </a:solidFill>
                <a:latin typeface="Calibri"/>
              </a:rPr>
              <a:t>&lt;number&gt;</a:t>
            </a:fld>
            <a:endParaRPr b="0" lang="en-GB" sz="1050" spc="-1" strike="noStrike">
              <a:latin typeface="Times New Roman"/>
            </a:endParaRPr>
          </a:p>
        </p:txBody>
      </p:sp>
      <p:sp>
        <p:nvSpPr>
          <p:cNvPr id="1284" name="TextBox 4"/>
          <p:cNvSpPr/>
          <p:nvPr/>
        </p:nvSpPr>
        <p:spPr>
          <a:xfrm>
            <a:off x="215640" y="404280"/>
            <a:ext cx="3269880" cy="94284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1" lang="en-US" sz="2800" spc="-1" strike="noStrike" u="sng">
                <a:solidFill>
                  <a:srgbClr val="00b050"/>
                </a:solidFill>
                <a:uFillTx/>
                <a:latin typeface="Calibri"/>
              </a:rPr>
              <a:t>Practice Problem </a:t>
            </a:r>
            <a:endParaRPr b="0" lang="en-GB" sz="2800" spc="-1" strike="noStrike">
              <a:latin typeface="Arial"/>
            </a:endParaRPr>
          </a:p>
        </p:txBody>
      </p:sp>
      <p:pic>
        <p:nvPicPr>
          <p:cNvPr id="1285" name="Picture 5" descr=""/>
          <p:cNvPicPr/>
          <p:nvPr/>
        </p:nvPicPr>
        <p:blipFill>
          <a:blip r:embed="rId1"/>
          <a:stretch/>
        </p:blipFill>
        <p:spPr>
          <a:xfrm>
            <a:off x="112680" y="1037880"/>
            <a:ext cx="11342880" cy="2067120"/>
          </a:xfrm>
          <a:prstGeom prst="rect">
            <a:avLst/>
          </a:prstGeom>
          <a:ln w="0">
            <a:noFill/>
          </a:ln>
        </p:spPr>
      </p:pic>
    </p:spTree>
  </p:cSld>
  <mc:AlternateContent>
    <mc:Choice Requires="p14">
      <p:transition spd="slow" p14:dur="2000"/>
    </mc:Choice>
    <mc:Fallback>
      <p:transition spd="slow"/>
    </mc:Fallback>
  </mc:AlternateContent>
</p:sld>
</file>

<file path=ppt/slides/slide2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86" name="PlaceHolder 1"/>
          <p:cNvSpPr>
            <a:spLocks noGrp="1"/>
          </p:cNvSpPr>
          <p:nvPr>
            <p:ph type="ftr"/>
          </p:nvPr>
        </p:nvSpPr>
        <p:spPr>
          <a:xfrm>
            <a:off x="3686040" y="6459840"/>
            <a:ext cx="4822560" cy="364680"/>
          </a:xfrm>
          <a:prstGeom prst="rect">
            <a:avLst/>
          </a:prstGeom>
          <a:noFill/>
          <a:ln w="0">
            <a:noFill/>
          </a:ln>
        </p:spPr>
        <p:txBody>
          <a:bodyPr anchor="ctr">
            <a:noAutofit/>
          </a:bodyPr>
          <a:p>
            <a:endParaRPr b="0" lang="en-GB" sz="2400" spc="-1" strike="noStrike">
              <a:latin typeface="Times New Roman"/>
            </a:endParaRPr>
          </a:p>
        </p:txBody>
      </p:sp>
      <p:sp>
        <p:nvSpPr>
          <p:cNvPr id="1287" name="PlaceHolder 2"/>
          <p:cNvSpPr>
            <a:spLocks noGrp="1"/>
          </p:cNvSpPr>
          <p:nvPr>
            <p:ph type="sldNum"/>
          </p:nvPr>
        </p:nvSpPr>
        <p:spPr>
          <a:xfrm>
            <a:off x="9900360" y="6459840"/>
            <a:ext cx="1311840" cy="364680"/>
          </a:xfrm>
          <a:prstGeom prst="rect">
            <a:avLst/>
          </a:prstGeom>
          <a:noFill/>
          <a:ln w="0">
            <a:noFill/>
          </a:ln>
        </p:spPr>
        <p:txBody>
          <a:bodyPr anchor="ctr">
            <a:noAutofit/>
          </a:bodyPr>
          <a:p>
            <a:pPr algn="r">
              <a:lnSpc>
                <a:spcPct val="100000"/>
              </a:lnSpc>
            </a:pPr>
            <a:fld id="{BC445C65-23E8-44DD-8D45-ED7C8FDFB5AC}" type="slidenum">
              <a:rPr b="0" lang="en-AU" sz="1050" spc="-1" strike="noStrike">
                <a:solidFill>
                  <a:srgbClr val="ffffff"/>
                </a:solidFill>
                <a:latin typeface="Calibri"/>
              </a:rPr>
              <a:t>&lt;number&gt;</a:t>
            </a:fld>
            <a:endParaRPr b="0" lang="en-GB" sz="1050" spc="-1" strike="noStrike">
              <a:latin typeface="Times New Roman"/>
            </a:endParaRPr>
          </a:p>
        </p:txBody>
      </p:sp>
      <p:pic>
        <p:nvPicPr>
          <p:cNvPr id="1288" name="Picture 3" descr=""/>
          <p:cNvPicPr/>
          <p:nvPr/>
        </p:nvPicPr>
        <p:blipFill>
          <a:blip r:embed="rId1"/>
          <a:stretch/>
        </p:blipFill>
        <p:spPr>
          <a:xfrm>
            <a:off x="168120" y="293760"/>
            <a:ext cx="3968280" cy="848880"/>
          </a:xfrm>
          <a:prstGeom prst="rect">
            <a:avLst/>
          </a:prstGeom>
          <a:ln w="0">
            <a:noFill/>
          </a:ln>
        </p:spPr>
      </p:pic>
      <p:sp>
        <p:nvSpPr>
          <p:cNvPr id="1289" name="Straight Connector 4"/>
          <p:cNvSpPr/>
          <p:nvPr/>
        </p:nvSpPr>
        <p:spPr>
          <a:xfrm>
            <a:off x="286920" y="1024920"/>
            <a:ext cx="3849840" cy="360"/>
          </a:xfrm>
          <a:prstGeom prst="line">
            <a:avLst/>
          </a:prstGeom>
          <a:ln>
            <a:solidFill>
              <a:srgbClr val="000000"/>
            </a:solidFill>
            <a:round/>
          </a:ln>
        </p:spPr>
        <p:style>
          <a:lnRef idx="1">
            <a:schemeClr val="dk1"/>
          </a:lnRef>
          <a:fillRef idx="0">
            <a:schemeClr val="dk1"/>
          </a:fillRef>
          <a:effectRef idx="0">
            <a:schemeClr val="dk1"/>
          </a:effectRef>
          <a:fontRef idx="minor"/>
        </p:style>
      </p:sp>
      <p:pic>
        <p:nvPicPr>
          <p:cNvPr id="1290" name="Picture 5" descr=""/>
          <p:cNvPicPr/>
          <p:nvPr/>
        </p:nvPicPr>
        <p:blipFill>
          <a:blip r:embed="rId2"/>
          <a:stretch/>
        </p:blipFill>
        <p:spPr>
          <a:xfrm>
            <a:off x="168120" y="1756800"/>
            <a:ext cx="11780640" cy="2620800"/>
          </a:xfrm>
          <a:prstGeom prst="rect">
            <a:avLst/>
          </a:prstGeom>
          <a:ln w="0">
            <a:noFill/>
          </a:ln>
        </p:spPr>
      </p:pic>
    </p:spTree>
  </p:cSld>
  <mc:AlternateContent>
    <mc:Choice Requires="p14">
      <p:transition spd="slow" p14:dur="2000"/>
    </mc:Choice>
    <mc:Fallback>
      <p:transition spd="slow"/>
    </mc:Fallback>
  </mc:AlternateContent>
</p:sld>
</file>

<file path=ppt/slides/slide2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91" name="PlaceHolder 1"/>
          <p:cNvSpPr>
            <a:spLocks noGrp="1"/>
          </p:cNvSpPr>
          <p:nvPr>
            <p:ph type="ftr"/>
          </p:nvPr>
        </p:nvSpPr>
        <p:spPr>
          <a:xfrm>
            <a:off x="3686040" y="6459840"/>
            <a:ext cx="4822560" cy="364680"/>
          </a:xfrm>
          <a:prstGeom prst="rect">
            <a:avLst/>
          </a:prstGeom>
          <a:noFill/>
          <a:ln w="0">
            <a:noFill/>
          </a:ln>
        </p:spPr>
        <p:txBody>
          <a:bodyPr anchor="ctr">
            <a:noAutofit/>
          </a:bodyPr>
          <a:p>
            <a:endParaRPr b="0" lang="en-GB" sz="2400" spc="-1" strike="noStrike">
              <a:latin typeface="Times New Roman"/>
            </a:endParaRPr>
          </a:p>
        </p:txBody>
      </p:sp>
      <p:sp>
        <p:nvSpPr>
          <p:cNvPr id="1292" name="PlaceHolder 2"/>
          <p:cNvSpPr>
            <a:spLocks noGrp="1"/>
          </p:cNvSpPr>
          <p:nvPr>
            <p:ph type="sldNum"/>
          </p:nvPr>
        </p:nvSpPr>
        <p:spPr>
          <a:xfrm>
            <a:off x="9900360" y="6459840"/>
            <a:ext cx="1311840" cy="364680"/>
          </a:xfrm>
          <a:prstGeom prst="rect">
            <a:avLst/>
          </a:prstGeom>
          <a:noFill/>
          <a:ln w="0">
            <a:noFill/>
          </a:ln>
        </p:spPr>
        <p:txBody>
          <a:bodyPr anchor="ctr">
            <a:noAutofit/>
          </a:bodyPr>
          <a:p>
            <a:pPr algn="r">
              <a:lnSpc>
                <a:spcPct val="100000"/>
              </a:lnSpc>
            </a:pPr>
            <a:fld id="{B045FB7E-D076-4254-81D2-463F08F6FF2C}" type="slidenum">
              <a:rPr b="0" lang="en-AU" sz="1050" spc="-1" strike="noStrike">
                <a:solidFill>
                  <a:srgbClr val="ffffff"/>
                </a:solidFill>
                <a:latin typeface="Calibri"/>
              </a:rPr>
              <a:t>&lt;number&gt;</a:t>
            </a:fld>
            <a:endParaRPr b="0" lang="en-GB" sz="1050" spc="-1" strike="noStrike">
              <a:latin typeface="Times New Roman"/>
            </a:endParaRPr>
          </a:p>
        </p:txBody>
      </p:sp>
      <p:pic>
        <p:nvPicPr>
          <p:cNvPr id="1293" name="Picture 3" descr=""/>
          <p:cNvPicPr/>
          <p:nvPr/>
        </p:nvPicPr>
        <p:blipFill>
          <a:blip r:embed="rId1"/>
          <a:stretch/>
        </p:blipFill>
        <p:spPr>
          <a:xfrm>
            <a:off x="718560" y="559440"/>
            <a:ext cx="10280160" cy="4663080"/>
          </a:xfrm>
          <a:prstGeom prst="rect">
            <a:avLst/>
          </a:prstGeom>
          <a:ln w="0">
            <a:noFill/>
          </a:ln>
        </p:spPr>
      </p:pic>
    </p:spTree>
  </p:cSld>
  <mc:AlternateContent>
    <mc:Choice Requires="p14">
      <p:transition spd="slow" p14:dur="2000"/>
    </mc:Choice>
    <mc:Fallback>
      <p:transition spd="slow"/>
    </mc:Fallback>
  </mc:AlternateContent>
</p:sld>
</file>

<file path=ppt/slides/slide2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94" name="PlaceHolder 1"/>
          <p:cNvSpPr>
            <a:spLocks noGrp="1"/>
          </p:cNvSpPr>
          <p:nvPr>
            <p:ph type="ftr"/>
          </p:nvPr>
        </p:nvSpPr>
        <p:spPr>
          <a:xfrm>
            <a:off x="3686040" y="6459840"/>
            <a:ext cx="4822560" cy="364680"/>
          </a:xfrm>
          <a:prstGeom prst="rect">
            <a:avLst/>
          </a:prstGeom>
          <a:noFill/>
          <a:ln w="0">
            <a:noFill/>
          </a:ln>
        </p:spPr>
        <p:txBody>
          <a:bodyPr anchor="ctr">
            <a:noAutofit/>
          </a:bodyPr>
          <a:p>
            <a:endParaRPr b="0" lang="en-GB" sz="2400" spc="-1" strike="noStrike">
              <a:latin typeface="Times New Roman"/>
            </a:endParaRPr>
          </a:p>
        </p:txBody>
      </p:sp>
      <p:sp>
        <p:nvSpPr>
          <p:cNvPr id="1295" name="PlaceHolder 2"/>
          <p:cNvSpPr>
            <a:spLocks noGrp="1"/>
          </p:cNvSpPr>
          <p:nvPr>
            <p:ph type="sldNum"/>
          </p:nvPr>
        </p:nvSpPr>
        <p:spPr>
          <a:xfrm>
            <a:off x="9900360" y="6459840"/>
            <a:ext cx="1311840" cy="364680"/>
          </a:xfrm>
          <a:prstGeom prst="rect">
            <a:avLst/>
          </a:prstGeom>
          <a:noFill/>
          <a:ln w="0">
            <a:noFill/>
          </a:ln>
        </p:spPr>
        <p:txBody>
          <a:bodyPr anchor="ctr">
            <a:noAutofit/>
          </a:bodyPr>
          <a:p>
            <a:pPr algn="r">
              <a:lnSpc>
                <a:spcPct val="100000"/>
              </a:lnSpc>
            </a:pPr>
            <a:fld id="{0507F174-D482-4F9C-8E6C-83C3EA9F9A1A}" type="slidenum">
              <a:rPr b="0" lang="en-AU" sz="1050" spc="-1" strike="noStrike">
                <a:solidFill>
                  <a:srgbClr val="ffffff"/>
                </a:solidFill>
                <a:latin typeface="Calibri"/>
              </a:rPr>
              <a:t>&lt;number&gt;</a:t>
            </a:fld>
            <a:endParaRPr b="0" lang="en-GB" sz="1050" spc="-1" strike="noStrike">
              <a:latin typeface="Times New Roman"/>
            </a:endParaRPr>
          </a:p>
        </p:txBody>
      </p:sp>
      <p:pic>
        <p:nvPicPr>
          <p:cNvPr id="1296" name="Picture 3" descr=""/>
          <p:cNvPicPr/>
          <p:nvPr/>
        </p:nvPicPr>
        <p:blipFill>
          <a:blip r:embed="rId1"/>
          <a:stretch/>
        </p:blipFill>
        <p:spPr>
          <a:xfrm>
            <a:off x="121680" y="313560"/>
            <a:ext cx="11937240" cy="2938680"/>
          </a:xfrm>
          <a:prstGeom prst="rect">
            <a:avLst/>
          </a:prstGeom>
          <a:ln w="0">
            <a:noFill/>
          </a:ln>
        </p:spPr>
      </p:pic>
    </p:spTree>
  </p:cSld>
  <mc:AlternateContent>
    <mc:Choice Requires="p14">
      <p:transition spd="slow" p14:dur="2000"/>
    </mc:Choice>
    <mc:Fallback>
      <p:transition spd="slow"/>
    </mc:Fallback>
  </mc:AlternateContent>
</p:sld>
</file>

<file path=ppt/slides/slide2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97" name="PlaceHolder 1"/>
          <p:cNvSpPr>
            <a:spLocks noGrp="1"/>
          </p:cNvSpPr>
          <p:nvPr>
            <p:ph type="ftr"/>
          </p:nvPr>
        </p:nvSpPr>
        <p:spPr>
          <a:xfrm>
            <a:off x="3686040" y="6459840"/>
            <a:ext cx="4822560" cy="364680"/>
          </a:xfrm>
          <a:prstGeom prst="rect">
            <a:avLst/>
          </a:prstGeom>
          <a:noFill/>
          <a:ln w="0">
            <a:noFill/>
          </a:ln>
        </p:spPr>
        <p:txBody>
          <a:bodyPr anchor="ctr">
            <a:noAutofit/>
          </a:bodyPr>
          <a:p>
            <a:endParaRPr b="0" lang="en-GB" sz="2400" spc="-1" strike="noStrike">
              <a:latin typeface="Times New Roman"/>
            </a:endParaRPr>
          </a:p>
        </p:txBody>
      </p:sp>
      <p:sp>
        <p:nvSpPr>
          <p:cNvPr id="1298" name="PlaceHolder 2"/>
          <p:cNvSpPr>
            <a:spLocks noGrp="1"/>
          </p:cNvSpPr>
          <p:nvPr>
            <p:ph type="sldNum"/>
          </p:nvPr>
        </p:nvSpPr>
        <p:spPr>
          <a:xfrm>
            <a:off x="9900360" y="6459840"/>
            <a:ext cx="1311840" cy="364680"/>
          </a:xfrm>
          <a:prstGeom prst="rect">
            <a:avLst/>
          </a:prstGeom>
          <a:noFill/>
          <a:ln w="0">
            <a:noFill/>
          </a:ln>
        </p:spPr>
        <p:txBody>
          <a:bodyPr anchor="ctr">
            <a:noAutofit/>
          </a:bodyPr>
          <a:p>
            <a:pPr algn="r">
              <a:lnSpc>
                <a:spcPct val="100000"/>
              </a:lnSpc>
            </a:pPr>
            <a:fld id="{42888C25-54DF-43F6-8872-93B1C39246D9}" type="slidenum">
              <a:rPr b="0" lang="en-AU" sz="1050" spc="-1" strike="noStrike">
                <a:solidFill>
                  <a:srgbClr val="ffffff"/>
                </a:solidFill>
                <a:latin typeface="Calibri"/>
              </a:rPr>
              <a:t>&lt;number&gt;</a:t>
            </a:fld>
            <a:endParaRPr b="0" lang="en-GB" sz="1050" spc="-1" strike="noStrike">
              <a:latin typeface="Times New Roman"/>
            </a:endParaRPr>
          </a:p>
        </p:txBody>
      </p:sp>
      <p:pic>
        <p:nvPicPr>
          <p:cNvPr id="1299" name="Picture 3" descr=""/>
          <p:cNvPicPr/>
          <p:nvPr/>
        </p:nvPicPr>
        <p:blipFill>
          <a:blip r:embed="rId1"/>
          <a:stretch/>
        </p:blipFill>
        <p:spPr>
          <a:xfrm>
            <a:off x="339480" y="67680"/>
            <a:ext cx="4140720" cy="1274760"/>
          </a:xfrm>
          <a:prstGeom prst="rect">
            <a:avLst/>
          </a:prstGeom>
          <a:ln w="0">
            <a:noFill/>
          </a:ln>
        </p:spPr>
      </p:pic>
      <p:sp>
        <p:nvSpPr>
          <p:cNvPr id="1300" name="Straight Connector 4"/>
          <p:cNvSpPr/>
          <p:nvPr/>
        </p:nvSpPr>
        <p:spPr>
          <a:xfrm flipV="1">
            <a:off x="548640" y="1310040"/>
            <a:ext cx="4140720" cy="32760"/>
          </a:xfrm>
          <a:prstGeom prst="line">
            <a:avLst/>
          </a:prstGeom>
          <a:ln>
            <a:solidFill>
              <a:srgbClr val="000000"/>
            </a:solidFill>
            <a:round/>
          </a:ln>
        </p:spPr>
        <p:style>
          <a:lnRef idx="1">
            <a:schemeClr val="dk1"/>
          </a:lnRef>
          <a:fillRef idx="0">
            <a:schemeClr val="dk1"/>
          </a:fillRef>
          <a:effectRef idx="0">
            <a:schemeClr val="dk1"/>
          </a:effectRef>
          <a:fontRef idx="minor"/>
        </p:style>
      </p:sp>
      <p:pic>
        <p:nvPicPr>
          <p:cNvPr id="1301" name="Picture 9" descr=""/>
          <p:cNvPicPr/>
          <p:nvPr/>
        </p:nvPicPr>
        <p:blipFill>
          <a:blip r:embed="rId2"/>
          <a:stretch/>
        </p:blipFill>
        <p:spPr>
          <a:xfrm>
            <a:off x="156600" y="2191320"/>
            <a:ext cx="11475000" cy="1661760"/>
          </a:xfrm>
          <a:prstGeom prst="rect">
            <a:avLst/>
          </a:prstGeom>
          <a:ln w="0">
            <a:noFill/>
          </a:ln>
        </p:spPr>
      </p:pic>
    </p:spTree>
  </p:cSld>
  <mc:AlternateContent>
    <mc:Choice Requires="p14">
      <p:transition spd="slow" p14:dur="2000"/>
    </mc:Choice>
    <mc:Fallback>
      <p:transition spd="slow"/>
    </mc:Fallback>
  </mc:AlternateContent>
</p:sld>
</file>

<file path=ppt/slides/slide2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02" name="PlaceHolder 1"/>
          <p:cNvSpPr>
            <a:spLocks noGrp="1"/>
          </p:cNvSpPr>
          <p:nvPr>
            <p:ph type="ftr"/>
          </p:nvPr>
        </p:nvSpPr>
        <p:spPr>
          <a:xfrm>
            <a:off x="3686040" y="6459840"/>
            <a:ext cx="4822560" cy="364680"/>
          </a:xfrm>
          <a:prstGeom prst="rect">
            <a:avLst/>
          </a:prstGeom>
          <a:noFill/>
          <a:ln w="0">
            <a:noFill/>
          </a:ln>
        </p:spPr>
        <p:txBody>
          <a:bodyPr anchor="ctr">
            <a:noAutofit/>
          </a:bodyPr>
          <a:p>
            <a:endParaRPr b="0" lang="en-GB" sz="2400" spc="-1" strike="noStrike">
              <a:latin typeface="Times New Roman"/>
            </a:endParaRPr>
          </a:p>
        </p:txBody>
      </p:sp>
      <p:sp>
        <p:nvSpPr>
          <p:cNvPr id="1303" name="PlaceHolder 2"/>
          <p:cNvSpPr>
            <a:spLocks noGrp="1"/>
          </p:cNvSpPr>
          <p:nvPr>
            <p:ph type="sldNum"/>
          </p:nvPr>
        </p:nvSpPr>
        <p:spPr>
          <a:xfrm>
            <a:off x="9900360" y="6459840"/>
            <a:ext cx="1311840" cy="364680"/>
          </a:xfrm>
          <a:prstGeom prst="rect">
            <a:avLst/>
          </a:prstGeom>
          <a:noFill/>
          <a:ln w="0">
            <a:noFill/>
          </a:ln>
        </p:spPr>
        <p:txBody>
          <a:bodyPr anchor="ctr">
            <a:noAutofit/>
          </a:bodyPr>
          <a:p>
            <a:pPr algn="r">
              <a:lnSpc>
                <a:spcPct val="100000"/>
              </a:lnSpc>
            </a:pPr>
            <a:fld id="{885E636E-659D-4B2E-ACAB-BF67B8CBAB30}" type="slidenum">
              <a:rPr b="0" lang="en-AU" sz="1050" spc="-1" strike="noStrike">
                <a:solidFill>
                  <a:srgbClr val="ffffff"/>
                </a:solidFill>
                <a:latin typeface="Calibri"/>
              </a:rPr>
              <a:t>&lt;number&gt;</a:t>
            </a:fld>
            <a:endParaRPr b="0" lang="en-GB" sz="1050" spc="-1" strike="noStrike">
              <a:latin typeface="Times New Roman"/>
            </a:endParaRPr>
          </a:p>
        </p:txBody>
      </p:sp>
      <p:pic>
        <p:nvPicPr>
          <p:cNvPr id="1304" name="Picture 3" descr=""/>
          <p:cNvPicPr/>
          <p:nvPr/>
        </p:nvPicPr>
        <p:blipFill>
          <a:blip r:embed="rId1"/>
          <a:stretch/>
        </p:blipFill>
        <p:spPr>
          <a:xfrm>
            <a:off x="451080" y="731520"/>
            <a:ext cx="11292480" cy="3683520"/>
          </a:xfrm>
          <a:prstGeom prst="rect">
            <a:avLst/>
          </a:prstGeom>
          <a:ln w="0">
            <a:noFill/>
          </a:ln>
        </p:spPr>
      </p:pic>
    </p:spTree>
  </p:cSld>
  <mc:AlternateContent>
    <mc:Choice Requires="p14">
      <p:transition spd="slow" p14:dur="2000"/>
    </mc:Choice>
    <mc:Fallback>
      <p:transition spd="slow"/>
    </mc:Fallback>
  </mc:AlternateContent>
</p:sld>
</file>

<file path=ppt/slides/slide2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05" name="PlaceHolder 1"/>
          <p:cNvSpPr>
            <a:spLocks noGrp="1"/>
          </p:cNvSpPr>
          <p:nvPr>
            <p:ph type="ftr"/>
          </p:nvPr>
        </p:nvSpPr>
        <p:spPr>
          <a:xfrm>
            <a:off x="3686040" y="6459840"/>
            <a:ext cx="4822560" cy="364680"/>
          </a:xfrm>
          <a:prstGeom prst="rect">
            <a:avLst/>
          </a:prstGeom>
          <a:noFill/>
          <a:ln w="0">
            <a:noFill/>
          </a:ln>
        </p:spPr>
        <p:txBody>
          <a:bodyPr anchor="ctr">
            <a:noAutofit/>
          </a:bodyPr>
          <a:p>
            <a:endParaRPr b="0" lang="en-GB" sz="2400" spc="-1" strike="noStrike">
              <a:latin typeface="Times New Roman"/>
            </a:endParaRPr>
          </a:p>
        </p:txBody>
      </p:sp>
      <p:sp>
        <p:nvSpPr>
          <p:cNvPr id="1306" name="PlaceHolder 2"/>
          <p:cNvSpPr>
            <a:spLocks noGrp="1"/>
          </p:cNvSpPr>
          <p:nvPr>
            <p:ph type="sldNum"/>
          </p:nvPr>
        </p:nvSpPr>
        <p:spPr>
          <a:xfrm>
            <a:off x="9900360" y="6459840"/>
            <a:ext cx="1311840" cy="364680"/>
          </a:xfrm>
          <a:prstGeom prst="rect">
            <a:avLst/>
          </a:prstGeom>
          <a:noFill/>
          <a:ln w="0">
            <a:noFill/>
          </a:ln>
        </p:spPr>
        <p:txBody>
          <a:bodyPr anchor="ctr">
            <a:noAutofit/>
          </a:bodyPr>
          <a:p>
            <a:pPr algn="r">
              <a:lnSpc>
                <a:spcPct val="100000"/>
              </a:lnSpc>
            </a:pPr>
            <a:fld id="{460AB945-C311-4B0A-8D88-C44941485936}" type="slidenum">
              <a:rPr b="0" lang="en-AU" sz="1050" spc="-1" strike="noStrike">
                <a:solidFill>
                  <a:srgbClr val="ffffff"/>
                </a:solidFill>
                <a:latin typeface="Calibri"/>
              </a:rPr>
              <a:t>&lt;number&gt;</a:t>
            </a:fld>
            <a:endParaRPr b="0" lang="en-GB" sz="1050" spc="-1" strike="noStrike">
              <a:latin typeface="Times New Roman"/>
            </a:endParaRPr>
          </a:p>
        </p:txBody>
      </p:sp>
      <p:pic>
        <p:nvPicPr>
          <p:cNvPr id="1307" name="Picture 3" descr=""/>
          <p:cNvPicPr/>
          <p:nvPr/>
        </p:nvPicPr>
        <p:blipFill>
          <a:blip r:embed="rId1"/>
          <a:stretch/>
        </p:blipFill>
        <p:spPr>
          <a:xfrm>
            <a:off x="1502280" y="561600"/>
            <a:ext cx="8398080" cy="646920"/>
          </a:xfrm>
          <a:prstGeom prst="rect">
            <a:avLst/>
          </a:prstGeom>
          <a:ln w="0">
            <a:noFill/>
          </a:ln>
        </p:spPr>
      </p:pic>
      <p:sp>
        <p:nvSpPr>
          <p:cNvPr id="1308" name="Straight Connector 4"/>
          <p:cNvSpPr/>
          <p:nvPr/>
        </p:nvSpPr>
        <p:spPr>
          <a:xfrm>
            <a:off x="1593360" y="1208520"/>
            <a:ext cx="8203680" cy="360"/>
          </a:xfrm>
          <a:prstGeom prst="line">
            <a:avLst/>
          </a:prstGeom>
          <a:ln>
            <a:solidFill>
              <a:srgbClr val="000000"/>
            </a:solidFill>
            <a:round/>
          </a:ln>
        </p:spPr>
        <p:style>
          <a:lnRef idx="1">
            <a:schemeClr val="dk1"/>
          </a:lnRef>
          <a:fillRef idx="0">
            <a:schemeClr val="dk1"/>
          </a:fillRef>
          <a:effectRef idx="0">
            <a:schemeClr val="dk1"/>
          </a:effectRef>
          <a:fontRef idx="minor"/>
        </p:style>
      </p:sp>
      <p:pic>
        <p:nvPicPr>
          <p:cNvPr id="1309" name="Picture 8" descr=""/>
          <p:cNvPicPr/>
          <p:nvPr/>
        </p:nvPicPr>
        <p:blipFill>
          <a:blip r:embed="rId2"/>
          <a:stretch/>
        </p:blipFill>
        <p:spPr>
          <a:xfrm>
            <a:off x="198720" y="1618560"/>
            <a:ext cx="11557440" cy="3933000"/>
          </a:xfrm>
          <a:prstGeom prst="rect">
            <a:avLst/>
          </a:prstGeom>
          <a:ln w="0">
            <a:noFill/>
          </a:ln>
        </p:spPr>
      </p:pic>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3" name="PlaceHolder 1"/>
          <p:cNvSpPr>
            <a:spLocks noGrp="1"/>
          </p:cNvSpPr>
          <p:nvPr>
            <p:ph type="ftr"/>
          </p:nvPr>
        </p:nvSpPr>
        <p:spPr>
          <a:xfrm>
            <a:off x="3686040" y="6459840"/>
            <a:ext cx="4822560" cy="364680"/>
          </a:xfrm>
          <a:prstGeom prst="rect">
            <a:avLst/>
          </a:prstGeom>
          <a:noFill/>
          <a:ln w="0">
            <a:noFill/>
          </a:ln>
        </p:spPr>
        <p:txBody>
          <a:bodyPr anchor="ctr">
            <a:noAutofit/>
          </a:bodyPr>
          <a:p>
            <a:endParaRPr b="0" lang="en-GB" sz="2400" spc="-1" strike="noStrike">
              <a:latin typeface="Times New Roman"/>
            </a:endParaRPr>
          </a:p>
        </p:txBody>
      </p:sp>
      <p:sp>
        <p:nvSpPr>
          <p:cNvPr id="234" name="PlaceHolder 2"/>
          <p:cNvSpPr>
            <a:spLocks noGrp="1"/>
          </p:cNvSpPr>
          <p:nvPr>
            <p:ph type="sldNum"/>
          </p:nvPr>
        </p:nvSpPr>
        <p:spPr>
          <a:xfrm>
            <a:off x="9900360" y="6459840"/>
            <a:ext cx="1311840" cy="364680"/>
          </a:xfrm>
          <a:prstGeom prst="rect">
            <a:avLst/>
          </a:prstGeom>
          <a:noFill/>
          <a:ln w="0">
            <a:noFill/>
          </a:ln>
        </p:spPr>
        <p:txBody>
          <a:bodyPr anchor="ctr">
            <a:noAutofit/>
          </a:bodyPr>
          <a:p>
            <a:pPr algn="r">
              <a:lnSpc>
                <a:spcPct val="100000"/>
              </a:lnSpc>
            </a:pPr>
            <a:fld id="{392DAE9C-2120-479B-94C3-052A94456C43}" type="slidenum">
              <a:rPr b="0" lang="en-AU" sz="1050" spc="-1" strike="noStrike">
                <a:solidFill>
                  <a:srgbClr val="ffffff"/>
                </a:solidFill>
                <a:latin typeface="Calibri"/>
              </a:rPr>
              <a:t>&lt;number&gt;</a:t>
            </a:fld>
            <a:endParaRPr b="0" lang="en-GB" sz="1050" spc="-1" strike="noStrike">
              <a:latin typeface="Times New Roman"/>
            </a:endParaRPr>
          </a:p>
        </p:txBody>
      </p:sp>
      <p:sp>
        <p:nvSpPr>
          <p:cNvPr id="235" name="TextBox 4"/>
          <p:cNvSpPr/>
          <p:nvPr/>
        </p:nvSpPr>
        <p:spPr>
          <a:xfrm>
            <a:off x="278640" y="283320"/>
            <a:ext cx="2696040" cy="821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1" lang="en-US" sz="2400" spc="-1" strike="noStrike" u="sng">
                <a:solidFill>
                  <a:srgbClr val="00b050"/>
                </a:solidFill>
                <a:uFillTx/>
                <a:latin typeface="Calibri"/>
              </a:rPr>
              <a:t>Example on Point 3</a:t>
            </a:r>
            <a:endParaRPr b="0" lang="en-GB" sz="2400" spc="-1" strike="noStrike">
              <a:latin typeface="Arial"/>
            </a:endParaRPr>
          </a:p>
        </p:txBody>
      </p:sp>
      <p:pic>
        <p:nvPicPr>
          <p:cNvPr id="236" name="Picture 5" descr=""/>
          <p:cNvPicPr/>
          <p:nvPr/>
        </p:nvPicPr>
        <p:blipFill>
          <a:blip r:embed="rId1"/>
          <a:stretch/>
        </p:blipFill>
        <p:spPr>
          <a:xfrm>
            <a:off x="278640" y="1056240"/>
            <a:ext cx="8830440" cy="2064240"/>
          </a:xfrm>
          <a:prstGeom prst="rect">
            <a:avLst/>
          </a:prstGeom>
          <a:ln w="0">
            <a:noFill/>
          </a:ln>
        </p:spPr>
      </p:pic>
      <p:sp>
        <p:nvSpPr>
          <p:cNvPr id="237" name="Straight Connector 6"/>
          <p:cNvSpPr/>
          <p:nvPr/>
        </p:nvSpPr>
        <p:spPr>
          <a:xfrm>
            <a:off x="0" y="4033080"/>
            <a:ext cx="12191760" cy="50760"/>
          </a:xfrm>
          <a:prstGeom prst="line">
            <a:avLst/>
          </a:prstGeom>
          <a:ln>
            <a:solidFill>
              <a:srgbClr val="63a537">
                <a:lumMod val="75000"/>
              </a:srgbClr>
            </a:solidFill>
            <a:round/>
          </a:ln>
        </p:spPr>
        <p:style>
          <a:lnRef idx="1">
            <a:schemeClr val="accent1"/>
          </a:lnRef>
          <a:fillRef idx="0">
            <a:schemeClr val="accent1"/>
          </a:fillRef>
          <a:effectRef idx="0">
            <a:schemeClr val="accent1"/>
          </a:effectRef>
          <a:fontRef idx="minor"/>
        </p:style>
      </p:sp>
    </p:spTree>
  </p:cSld>
  <mc:AlternateContent>
    <mc:Choice Requires="p14">
      <p:transition spd="slow" p14:dur="2000"/>
    </mc:Choice>
    <mc:Fallback>
      <p:transition spd="slow"/>
    </mc:Fallback>
  </mc:AlternateContent>
  <p:timing>
    <p:tnLst>
      <p:par>
        <p:cTn id="285" dur="indefinite" restart="never" nodeType="tmRoot">
          <p:childTnLst>
            <p:seq>
              <p:cTn id="286" dur="indefinite" nodeType="mainSeq">
                <p:childTnLst>
                  <p:par>
                    <p:cTn id="287" fill="hold">
                      <p:stCondLst>
                        <p:cond delay="indefinite"/>
                      </p:stCondLst>
                      <p:childTnLst>
                        <p:par>
                          <p:cTn id="288" fill="hold">
                            <p:stCondLst>
                              <p:cond delay="0"/>
                            </p:stCondLst>
                            <p:childTnLst>
                              <p:par>
                                <p:cTn id="289" nodeType="clickEffect" fill="hold" presetClass="entr" presetID="1">
                                  <p:stCondLst>
                                    <p:cond delay="0"/>
                                  </p:stCondLst>
                                  <p:childTnLst>
                                    <p:set>
                                      <p:cBhvr>
                                        <p:cTn id="290" dur="1" fill="hold">
                                          <p:stCondLst>
                                            <p:cond delay="0"/>
                                          </p:stCondLst>
                                        </p:cTn>
                                        <p:tgtEl>
                                          <p:spTgt spid="235"/>
                                        </p:tgtEl>
                                        <p:attrNameLst>
                                          <p:attrName>style.visibility</p:attrName>
                                        </p:attrNameLst>
                                      </p:cBhvr>
                                      <p:to>
                                        <p:strVal val="visible"/>
                                      </p:to>
                                    </p:set>
                                  </p:childTnLst>
                                </p:cTn>
                              </p:par>
                            </p:childTnLst>
                          </p:cTn>
                        </p:par>
                      </p:childTnLst>
                    </p:cTn>
                  </p:par>
                  <p:par>
                    <p:cTn id="291" fill="hold">
                      <p:stCondLst>
                        <p:cond delay="indefinite"/>
                      </p:stCondLst>
                      <p:childTnLst>
                        <p:par>
                          <p:cTn id="292" fill="hold">
                            <p:stCondLst>
                              <p:cond delay="0"/>
                            </p:stCondLst>
                            <p:childTnLst>
                              <p:par>
                                <p:cTn id="293" nodeType="clickEffect" fill="hold" presetClass="entr" presetID="1">
                                  <p:stCondLst>
                                    <p:cond delay="0"/>
                                  </p:stCondLst>
                                  <p:childTnLst>
                                    <p:set>
                                      <p:cBhvr>
                                        <p:cTn id="294" dur="1" fill="hold">
                                          <p:stCondLst>
                                            <p:cond delay="0"/>
                                          </p:stCondLst>
                                        </p:cTn>
                                        <p:tgtEl>
                                          <p:spTgt spid="23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10" name="PlaceHolder 1"/>
          <p:cNvSpPr>
            <a:spLocks noGrp="1"/>
          </p:cNvSpPr>
          <p:nvPr>
            <p:ph type="ftr"/>
          </p:nvPr>
        </p:nvSpPr>
        <p:spPr>
          <a:xfrm>
            <a:off x="3686040" y="6459840"/>
            <a:ext cx="4822560" cy="364680"/>
          </a:xfrm>
          <a:prstGeom prst="rect">
            <a:avLst/>
          </a:prstGeom>
          <a:noFill/>
          <a:ln w="0">
            <a:noFill/>
          </a:ln>
        </p:spPr>
        <p:txBody>
          <a:bodyPr anchor="ctr">
            <a:noAutofit/>
          </a:bodyPr>
          <a:p>
            <a:endParaRPr b="0" lang="en-GB" sz="2400" spc="-1" strike="noStrike">
              <a:latin typeface="Times New Roman"/>
            </a:endParaRPr>
          </a:p>
        </p:txBody>
      </p:sp>
      <p:sp>
        <p:nvSpPr>
          <p:cNvPr id="1311" name="PlaceHolder 2"/>
          <p:cNvSpPr>
            <a:spLocks noGrp="1"/>
          </p:cNvSpPr>
          <p:nvPr>
            <p:ph type="sldNum"/>
          </p:nvPr>
        </p:nvSpPr>
        <p:spPr>
          <a:xfrm>
            <a:off x="9900360" y="6459840"/>
            <a:ext cx="1311840" cy="364680"/>
          </a:xfrm>
          <a:prstGeom prst="rect">
            <a:avLst/>
          </a:prstGeom>
          <a:noFill/>
          <a:ln w="0">
            <a:noFill/>
          </a:ln>
        </p:spPr>
        <p:txBody>
          <a:bodyPr anchor="ctr">
            <a:noAutofit/>
          </a:bodyPr>
          <a:p>
            <a:pPr algn="r">
              <a:lnSpc>
                <a:spcPct val="100000"/>
              </a:lnSpc>
            </a:pPr>
            <a:fld id="{6A98D780-F683-41A2-97DB-6C59D3CD27B1}" type="slidenum">
              <a:rPr b="0" lang="en-AU" sz="1050" spc="-1" strike="noStrike">
                <a:solidFill>
                  <a:srgbClr val="ffffff"/>
                </a:solidFill>
                <a:latin typeface="Calibri"/>
              </a:rPr>
              <a:t>&lt;number&gt;</a:t>
            </a:fld>
            <a:endParaRPr b="0" lang="en-GB" sz="1050" spc="-1" strike="noStrike">
              <a:latin typeface="Times New Roman"/>
            </a:endParaRPr>
          </a:p>
        </p:txBody>
      </p:sp>
      <p:pic>
        <p:nvPicPr>
          <p:cNvPr id="1312" name="Picture 3" descr=""/>
          <p:cNvPicPr/>
          <p:nvPr/>
        </p:nvPicPr>
        <p:blipFill>
          <a:blip r:embed="rId1"/>
          <a:stretch/>
        </p:blipFill>
        <p:spPr>
          <a:xfrm>
            <a:off x="1401480" y="111960"/>
            <a:ext cx="8317080" cy="779760"/>
          </a:xfrm>
          <a:prstGeom prst="rect">
            <a:avLst/>
          </a:prstGeom>
          <a:ln w="0">
            <a:noFill/>
          </a:ln>
        </p:spPr>
      </p:pic>
      <p:sp>
        <p:nvSpPr>
          <p:cNvPr id="1313" name="Straight Connector 4"/>
          <p:cNvSpPr/>
          <p:nvPr/>
        </p:nvSpPr>
        <p:spPr>
          <a:xfrm>
            <a:off x="1401120" y="961200"/>
            <a:ext cx="8317440" cy="0"/>
          </a:xfrm>
          <a:prstGeom prst="line">
            <a:avLst/>
          </a:prstGeom>
          <a:ln>
            <a:solidFill>
              <a:srgbClr val="000000"/>
            </a:solidFill>
            <a:round/>
          </a:ln>
        </p:spPr>
        <p:style>
          <a:lnRef idx="1">
            <a:schemeClr val="dk1"/>
          </a:lnRef>
          <a:fillRef idx="0">
            <a:schemeClr val="dk1"/>
          </a:fillRef>
          <a:effectRef idx="0">
            <a:schemeClr val="dk1"/>
          </a:effectRef>
          <a:fontRef idx="minor"/>
        </p:style>
      </p:sp>
      <p:pic>
        <p:nvPicPr>
          <p:cNvPr id="1314" name="Picture 11" descr=""/>
          <p:cNvPicPr/>
          <p:nvPr/>
        </p:nvPicPr>
        <p:blipFill>
          <a:blip r:embed="rId2"/>
          <a:stretch/>
        </p:blipFill>
        <p:spPr>
          <a:xfrm>
            <a:off x="405000" y="2116080"/>
            <a:ext cx="9609480" cy="3840840"/>
          </a:xfrm>
          <a:prstGeom prst="rect">
            <a:avLst/>
          </a:prstGeom>
          <a:ln w="0">
            <a:noFill/>
          </a:ln>
        </p:spPr>
      </p:pic>
      <p:sp>
        <p:nvSpPr>
          <p:cNvPr id="1315" name="TextBox 12"/>
          <p:cNvSpPr/>
          <p:nvPr/>
        </p:nvSpPr>
        <p:spPr>
          <a:xfrm>
            <a:off x="405000" y="1352160"/>
            <a:ext cx="1678320" cy="94284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1" lang="en-US" sz="2800" spc="-1" strike="noStrike" u="sng">
                <a:solidFill>
                  <a:srgbClr val="00b050"/>
                </a:solidFill>
                <a:uFillTx/>
                <a:latin typeface="Calibri"/>
              </a:rPr>
              <a:t>Problem </a:t>
            </a:r>
            <a:endParaRPr b="0" lang="en-GB" sz="2800" spc="-1" strike="noStrike">
              <a:latin typeface="Arial"/>
            </a:endParaRPr>
          </a:p>
        </p:txBody>
      </p:sp>
    </p:spTree>
  </p:cSld>
  <mc:AlternateContent>
    <mc:Choice Requires="p14">
      <p:transition spd="slow" p14:dur="2000"/>
    </mc:Choice>
    <mc:Fallback>
      <p:transition spd="slow"/>
    </mc:Fallback>
  </mc:AlternateContent>
</p:sld>
</file>

<file path=ppt/slides/slide2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16" name="PlaceHolder 1"/>
          <p:cNvSpPr>
            <a:spLocks noGrp="1"/>
          </p:cNvSpPr>
          <p:nvPr>
            <p:ph type="ftr"/>
          </p:nvPr>
        </p:nvSpPr>
        <p:spPr>
          <a:xfrm>
            <a:off x="3686040" y="6459840"/>
            <a:ext cx="4822560" cy="364680"/>
          </a:xfrm>
          <a:prstGeom prst="rect">
            <a:avLst/>
          </a:prstGeom>
          <a:noFill/>
          <a:ln w="0">
            <a:noFill/>
          </a:ln>
        </p:spPr>
        <p:txBody>
          <a:bodyPr anchor="ctr">
            <a:noAutofit/>
          </a:bodyPr>
          <a:p>
            <a:endParaRPr b="0" lang="en-GB" sz="2400" spc="-1" strike="noStrike">
              <a:latin typeface="Times New Roman"/>
            </a:endParaRPr>
          </a:p>
        </p:txBody>
      </p:sp>
      <p:sp>
        <p:nvSpPr>
          <p:cNvPr id="1317" name="PlaceHolder 2"/>
          <p:cNvSpPr>
            <a:spLocks noGrp="1"/>
          </p:cNvSpPr>
          <p:nvPr>
            <p:ph type="sldNum"/>
          </p:nvPr>
        </p:nvSpPr>
        <p:spPr>
          <a:xfrm>
            <a:off x="9900360" y="6459840"/>
            <a:ext cx="1311840" cy="364680"/>
          </a:xfrm>
          <a:prstGeom prst="rect">
            <a:avLst/>
          </a:prstGeom>
          <a:noFill/>
          <a:ln w="0">
            <a:noFill/>
          </a:ln>
        </p:spPr>
        <p:txBody>
          <a:bodyPr anchor="ctr">
            <a:noAutofit/>
          </a:bodyPr>
          <a:p>
            <a:pPr algn="r">
              <a:lnSpc>
                <a:spcPct val="100000"/>
              </a:lnSpc>
            </a:pPr>
            <a:fld id="{3D17A503-21EC-4EF1-80B7-38BAE8132AAF}" type="slidenum">
              <a:rPr b="0" lang="en-AU" sz="1050" spc="-1" strike="noStrike">
                <a:solidFill>
                  <a:srgbClr val="ffffff"/>
                </a:solidFill>
                <a:latin typeface="Calibri"/>
              </a:rPr>
              <a:t>&lt;number&gt;</a:t>
            </a:fld>
            <a:endParaRPr b="0" lang="en-GB" sz="1050" spc="-1" strike="noStrike">
              <a:latin typeface="Times New Roman"/>
            </a:endParaRPr>
          </a:p>
        </p:txBody>
      </p:sp>
      <p:pic>
        <p:nvPicPr>
          <p:cNvPr id="1318" name="Picture 7" descr=""/>
          <p:cNvPicPr/>
          <p:nvPr/>
        </p:nvPicPr>
        <p:blipFill>
          <a:blip r:embed="rId1"/>
          <a:stretch/>
        </p:blipFill>
        <p:spPr>
          <a:xfrm>
            <a:off x="305640" y="966600"/>
            <a:ext cx="11886120" cy="1658520"/>
          </a:xfrm>
          <a:prstGeom prst="rect">
            <a:avLst/>
          </a:prstGeom>
          <a:ln w="0">
            <a:noFill/>
          </a:ln>
        </p:spPr>
      </p:pic>
    </p:spTree>
  </p:cSld>
  <mc:AlternateContent>
    <mc:Choice Requires="p14">
      <p:transition spd="slow" p14:dur="2000"/>
    </mc:Choice>
    <mc:Fallback>
      <p:transition spd="slow"/>
    </mc:Fallback>
  </mc:AlternateContent>
</p:sld>
</file>

<file path=ppt/slides/slide2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19" name="PlaceHolder 1"/>
          <p:cNvSpPr>
            <a:spLocks noGrp="1"/>
          </p:cNvSpPr>
          <p:nvPr>
            <p:ph type="ftr"/>
          </p:nvPr>
        </p:nvSpPr>
        <p:spPr>
          <a:xfrm>
            <a:off x="3686040" y="6459840"/>
            <a:ext cx="4822560" cy="364680"/>
          </a:xfrm>
          <a:prstGeom prst="rect">
            <a:avLst/>
          </a:prstGeom>
          <a:noFill/>
          <a:ln w="0">
            <a:noFill/>
          </a:ln>
        </p:spPr>
        <p:txBody>
          <a:bodyPr anchor="ctr">
            <a:noAutofit/>
          </a:bodyPr>
          <a:p>
            <a:endParaRPr b="0" lang="en-GB" sz="2400" spc="-1" strike="noStrike">
              <a:latin typeface="Times New Roman"/>
            </a:endParaRPr>
          </a:p>
        </p:txBody>
      </p:sp>
      <p:sp>
        <p:nvSpPr>
          <p:cNvPr id="1320" name="PlaceHolder 2"/>
          <p:cNvSpPr>
            <a:spLocks noGrp="1"/>
          </p:cNvSpPr>
          <p:nvPr>
            <p:ph type="sldNum"/>
          </p:nvPr>
        </p:nvSpPr>
        <p:spPr>
          <a:xfrm>
            <a:off x="9900360" y="6459840"/>
            <a:ext cx="1311840" cy="364680"/>
          </a:xfrm>
          <a:prstGeom prst="rect">
            <a:avLst/>
          </a:prstGeom>
          <a:noFill/>
          <a:ln w="0">
            <a:noFill/>
          </a:ln>
        </p:spPr>
        <p:txBody>
          <a:bodyPr anchor="ctr">
            <a:noAutofit/>
          </a:bodyPr>
          <a:p>
            <a:pPr algn="r">
              <a:lnSpc>
                <a:spcPct val="100000"/>
              </a:lnSpc>
            </a:pPr>
            <a:fld id="{E2ADA914-4547-413E-9A74-667E148676F8}" type="slidenum">
              <a:rPr b="0" lang="en-AU" sz="1050" spc="-1" strike="noStrike">
                <a:solidFill>
                  <a:srgbClr val="ffffff"/>
                </a:solidFill>
                <a:latin typeface="Calibri"/>
              </a:rPr>
              <a:t>&lt;number&gt;</a:t>
            </a:fld>
            <a:endParaRPr b="0" lang="en-GB" sz="1050" spc="-1" strike="noStrike">
              <a:latin typeface="Times New Roman"/>
            </a:endParaRPr>
          </a:p>
        </p:txBody>
      </p:sp>
      <p:pic>
        <p:nvPicPr>
          <p:cNvPr id="1321" name="Picture 3" descr=""/>
          <p:cNvPicPr/>
          <p:nvPr/>
        </p:nvPicPr>
        <p:blipFill>
          <a:blip r:embed="rId1"/>
          <a:stretch/>
        </p:blipFill>
        <p:spPr>
          <a:xfrm>
            <a:off x="430920" y="440280"/>
            <a:ext cx="2301120" cy="880920"/>
          </a:xfrm>
          <a:prstGeom prst="rect">
            <a:avLst/>
          </a:prstGeom>
          <a:ln w="0">
            <a:noFill/>
          </a:ln>
        </p:spPr>
      </p:pic>
      <p:pic>
        <p:nvPicPr>
          <p:cNvPr id="1322" name="Picture 4" descr=""/>
          <p:cNvPicPr/>
          <p:nvPr/>
        </p:nvPicPr>
        <p:blipFill>
          <a:blip r:embed="rId2"/>
          <a:stretch/>
        </p:blipFill>
        <p:spPr>
          <a:xfrm>
            <a:off x="226800" y="1184040"/>
            <a:ext cx="10432440" cy="1457280"/>
          </a:xfrm>
          <a:prstGeom prst="rect">
            <a:avLst/>
          </a:prstGeom>
          <a:ln w="0">
            <a:noFill/>
          </a:ln>
        </p:spPr>
      </p:pic>
      <p:pic>
        <p:nvPicPr>
          <p:cNvPr id="1323" name="Picture 5" descr=""/>
          <p:cNvPicPr/>
          <p:nvPr/>
        </p:nvPicPr>
        <p:blipFill>
          <a:blip r:embed="rId3"/>
          <a:stretch/>
        </p:blipFill>
        <p:spPr>
          <a:xfrm>
            <a:off x="430920" y="3176280"/>
            <a:ext cx="9927720" cy="1651320"/>
          </a:xfrm>
          <a:prstGeom prst="rect">
            <a:avLst/>
          </a:prstGeom>
          <a:ln w="0">
            <a:noFill/>
          </a:ln>
        </p:spPr>
      </p:pic>
      <p:sp>
        <p:nvSpPr>
          <p:cNvPr id="1324" name="Straight Connector 7"/>
          <p:cNvSpPr/>
          <p:nvPr/>
        </p:nvSpPr>
        <p:spPr>
          <a:xfrm>
            <a:off x="0" y="4950720"/>
            <a:ext cx="12191760" cy="360"/>
          </a:xfrm>
          <a:prstGeom prst="line">
            <a:avLst/>
          </a:prstGeom>
          <a:ln>
            <a:solidFill>
              <a:srgbClr val="63a537"/>
            </a:solidFill>
            <a:round/>
          </a:ln>
        </p:spPr>
        <p:style>
          <a:lnRef idx="1">
            <a:schemeClr val="accent2"/>
          </a:lnRef>
          <a:fillRef idx="0">
            <a:schemeClr val="accent2"/>
          </a:fillRef>
          <a:effectRef idx="0">
            <a:schemeClr val="accent2"/>
          </a:effectRef>
          <a:fontRef idx="minor"/>
        </p:style>
      </p:sp>
    </p:spTree>
  </p:cSld>
  <mc:AlternateContent>
    <mc:Choice Requires="p14">
      <p:transition spd="slow" p14:dur="2000"/>
    </mc:Choice>
    <mc:Fallback>
      <p:transition spd="slow"/>
    </mc:Fallback>
  </mc:AlternateContent>
</p:sld>
</file>

<file path=ppt/slides/slide2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25" name="PlaceHolder 1"/>
          <p:cNvSpPr>
            <a:spLocks noGrp="1"/>
          </p:cNvSpPr>
          <p:nvPr>
            <p:ph type="ftr"/>
          </p:nvPr>
        </p:nvSpPr>
        <p:spPr>
          <a:xfrm>
            <a:off x="3686040" y="6459840"/>
            <a:ext cx="4822560" cy="364680"/>
          </a:xfrm>
          <a:prstGeom prst="rect">
            <a:avLst/>
          </a:prstGeom>
          <a:noFill/>
          <a:ln w="0">
            <a:noFill/>
          </a:ln>
        </p:spPr>
        <p:txBody>
          <a:bodyPr anchor="ctr">
            <a:noAutofit/>
          </a:bodyPr>
          <a:p>
            <a:endParaRPr b="0" lang="en-GB" sz="2400" spc="-1" strike="noStrike">
              <a:latin typeface="Times New Roman"/>
            </a:endParaRPr>
          </a:p>
        </p:txBody>
      </p:sp>
      <p:sp>
        <p:nvSpPr>
          <p:cNvPr id="1326" name="PlaceHolder 2"/>
          <p:cNvSpPr>
            <a:spLocks noGrp="1"/>
          </p:cNvSpPr>
          <p:nvPr>
            <p:ph type="sldNum"/>
          </p:nvPr>
        </p:nvSpPr>
        <p:spPr>
          <a:xfrm>
            <a:off x="9900360" y="6459840"/>
            <a:ext cx="1311840" cy="364680"/>
          </a:xfrm>
          <a:prstGeom prst="rect">
            <a:avLst/>
          </a:prstGeom>
          <a:noFill/>
          <a:ln w="0">
            <a:noFill/>
          </a:ln>
        </p:spPr>
        <p:txBody>
          <a:bodyPr anchor="ctr">
            <a:noAutofit/>
          </a:bodyPr>
          <a:p>
            <a:pPr algn="r">
              <a:lnSpc>
                <a:spcPct val="100000"/>
              </a:lnSpc>
            </a:pPr>
            <a:fld id="{FFC14335-7187-4077-8067-8913309912D9}" type="slidenum">
              <a:rPr b="0" lang="en-AU" sz="1050" spc="-1" strike="noStrike">
                <a:solidFill>
                  <a:srgbClr val="ffffff"/>
                </a:solidFill>
                <a:latin typeface="Calibri"/>
              </a:rPr>
              <a:t>&lt;number&gt;</a:t>
            </a:fld>
            <a:endParaRPr b="0" lang="en-GB" sz="1050" spc="-1" strike="noStrike">
              <a:latin typeface="Times New Roman"/>
            </a:endParaRPr>
          </a:p>
        </p:txBody>
      </p:sp>
      <p:pic>
        <p:nvPicPr>
          <p:cNvPr id="1327" name="Picture 3" descr=""/>
          <p:cNvPicPr/>
          <p:nvPr/>
        </p:nvPicPr>
        <p:blipFill>
          <a:blip r:embed="rId1"/>
          <a:stretch/>
        </p:blipFill>
        <p:spPr>
          <a:xfrm>
            <a:off x="122040" y="1310400"/>
            <a:ext cx="12069720" cy="2763360"/>
          </a:xfrm>
          <a:prstGeom prst="rect">
            <a:avLst/>
          </a:prstGeom>
          <a:ln w="0">
            <a:noFill/>
          </a:ln>
        </p:spPr>
      </p:pic>
      <p:sp>
        <p:nvSpPr>
          <p:cNvPr id="1328" name="TextBox 4"/>
          <p:cNvSpPr/>
          <p:nvPr/>
        </p:nvSpPr>
        <p:spPr>
          <a:xfrm>
            <a:off x="321120" y="333000"/>
            <a:ext cx="1678320" cy="94284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1" lang="en-US" sz="2800" spc="-1" strike="noStrike" u="sng">
                <a:solidFill>
                  <a:srgbClr val="00b050"/>
                </a:solidFill>
                <a:uFillTx/>
                <a:latin typeface="Calibri"/>
              </a:rPr>
              <a:t>Problem </a:t>
            </a:r>
            <a:endParaRPr b="0" lang="en-GB" sz="2800" spc="-1" strike="noStrike">
              <a:latin typeface="Arial"/>
            </a:endParaRPr>
          </a:p>
        </p:txBody>
      </p:sp>
    </p:spTree>
  </p:cSld>
  <mc:AlternateContent>
    <mc:Choice Requires="p14">
      <p:transition spd="slow" p14:dur="2000"/>
    </mc:Choice>
    <mc:Fallback>
      <p:transition spd="slow"/>
    </mc:Fallback>
  </mc:AlternateContent>
</p:sld>
</file>

<file path=ppt/slides/slide2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29" name="PlaceHolder 1"/>
          <p:cNvSpPr>
            <a:spLocks noGrp="1"/>
          </p:cNvSpPr>
          <p:nvPr>
            <p:ph type="ftr"/>
          </p:nvPr>
        </p:nvSpPr>
        <p:spPr>
          <a:xfrm>
            <a:off x="3686040" y="6459840"/>
            <a:ext cx="4822560" cy="364680"/>
          </a:xfrm>
          <a:prstGeom prst="rect">
            <a:avLst/>
          </a:prstGeom>
          <a:noFill/>
          <a:ln w="0">
            <a:noFill/>
          </a:ln>
        </p:spPr>
        <p:txBody>
          <a:bodyPr anchor="ctr">
            <a:noAutofit/>
          </a:bodyPr>
          <a:p>
            <a:endParaRPr b="0" lang="en-GB" sz="2400" spc="-1" strike="noStrike">
              <a:latin typeface="Times New Roman"/>
            </a:endParaRPr>
          </a:p>
        </p:txBody>
      </p:sp>
      <p:sp>
        <p:nvSpPr>
          <p:cNvPr id="1330" name="PlaceHolder 2"/>
          <p:cNvSpPr>
            <a:spLocks noGrp="1"/>
          </p:cNvSpPr>
          <p:nvPr>
            <p:ph type="sldNum"/>
          </p:nvPr>
        </p:nvSpPr>
        <p:spPr>
          <a:xfrm>
            <a:off x="9900360" y="6459840"/>
            <a:ext cx="1311840" cy="364680"/>
          </a:xfrm>
          <a:prstGeom prst="rect">
            <a:avLst/>
          </a:prstGeom>
          <a:noFill/>
          <a:ln w="0">
            <a:noFill/>
          </a:ln>
        </p:spPr>
        <p:txBody>
          <a:bodyPr anchor="ctr">
            <a:noAutofit/>
          </a:bodyPr>
          <a:p>
            <a:pPr algn="r">
              <a:lnSpc>
                <a:spcPct val="100000"/>
              </a:lnSpc>
            </a:pPr>
            <a:fld id="{D7015D9E-7843-48C6-BB8B-6D80F82EC235}" type="slidenum">
              <a:rPr b="0" lang="en-AU" sz="1050" spc="-1" strike="noStrike">
                <a:solidFill>
                  <a:srgbClr val="ffffff"/>
                </a:solidFill>
                <a:latin typeface="Calibri"/>
              </a:rPr>
              <a:t>&lt;number&gt;</a:t>
            </a:fld>
            <a:endParaRPr b="0" lang="en-GB" sz="1050" spc="-1" strike="noStrike">
              <a:latin typeface="Times New Roman"/>
            </a:endParaRPr>
          </a:p>
        </p:txBody>
      </p:sp>
      <p:pic>
        <p:nvPicPr>
          <p:cNvPr id="1331" name="Picture 5" descr=""/>
          <p:cNvPicPr/>
          <p:nvPr/>
        </p:nvPicPr>
        <p:blipFill>
          <a:blip r:embed="rId1"/>
          <a:stretch/>
        </p:blipFill>
        <p:spPr>
          <a:xfrm>
            <a:off x="146160" y="2015640"/>
            <a:ext cx="11578320" cy="1537200"/>
          </a:xfrm>
          <a:prstGeom prst="rect">
            <a:avLst/>
          </a:prstGeom>
          <a:ln w="0">
            <a:noFill/>
          </a:ln>
        </p:spPr>
      </p:pic>
      <p:pic>
        <p:nvPicPr>
          <p:cNvPr id="1332" name="Picture 6" descr=""/>
          <p:cNvPicPr/>
          <p:nvPr/>
        </p:nvPicPr>
        <p:blipFill>
          <a:blip r:embed="rId2"/>
          <a:stretch/>
        </p:blipFill>
        <p:spPr>
          <a:xfrm>
            <a:off x="146160" y="165240"/>
            <a:ext cx="11805840" cy="915480"/>
          </a:xfrm>
          <a:prstGeom prst="rect">
            <a:avLst/>
          </a:prstGeom>
          <a:ln w="0">
            <a:noFill/>
          </a:ln>
        </p:spPr>
      </p:pic>
      <p:pic>
        <p:nvPicPr>
          <p:cNvPr id="1333" name="Picture 7" descr=""/>
          <p:cNvPicPr/>
          <p:nvPr/>
        </p:nvPicPr>
        <p:blipFill>
          <a:blip r:embed="rId3"/>
          <a:stretch/>
        </p:blipFill>
        <p:spPr>
          <a:xfrm>
            <a:off x="2756520" y="1229400"/>
            <a:ext cx="4558320" cy="832680"/>
          </a:xfrm>
          <a:prstGeom prst="rect">
            <a:avLst/>
          </a:prstGeom>
          <a:ln w="0">
            <a:noFill/>
          </a:ln>
        </p:spPr>
      </p:pic>
      <p:pic>
        <p:nvPicPr>
          <p:cNvPr id="1334" name="Picture 8" descr=""/>
          <p:cNvPicPr/>
          <p:nvPr/>
        </p:nvPicPr>
        <p:blipFill>
          <a:blip r:embed="rId4"/>
          <a:stretch/>
        </p:blipFill>
        <p:spPr>
          <a:xfrm>
            <a:off x="437760" y="3668760"/>
            <a:ext cx="8601480" cy="2361960"/>
          </a:xfrm>
          <a:prstGeom prst="rect">
            <a:avLst/>
          </a:prstGeom>
          <a:ln w="0">
            <a:noFill/>
          </a:ln>
        </p:spPr>
      </p:pic>
    </p:spTree>
  </p:cSld>
  <mc:AlternateContent>
    <mc:Choice Requires="p14">
      <p:transition spd="slow" p14:dur="2000"/>
    </mc:Choice>
    <mc:Fallback>
      <p:transition spd="slow"/>
    </mc:Fallback>
  </mc:AlternateContent>
</p:sld>
</file>

<file path=ppt/slides/slide2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35" name="PlaceHolder 1"/>
          <p:cNvSpPr>
            <a:spLocks noGrp="1"/>
          </p:cNvSpPr>
          <p:nvPr>
            <p:ph type="ftr"/>
          </p:nvPr>
        </p:nvSpPr>
        <p:spPr>
          <a:xfrm>
            <a:off x="3686040" y="6459840"/>
            <a:ext cx="4822560" cy="364680"/>
          </a:xfrm>
          <a:prstGeom prst="rect">
            <a:avLst/>
          </a:prstGeom>
          <a:noFill/>
          <a:ln w="0">
            <a:noFill/>
          </a:ln>
        </p:spPr>
        <p:txBody>
          <a:bodyPr anchor="ctr">
            <a:noAutofit/>
          </a:bodyPr>
          <a:p>
            <a:endParaRPr b="0" lang="en-GB" sz="2400" spc="-1" strike="noStrike">
              <a:latin typeface="Times New Roman"/>
            </a:endParaRPr>
          </a:p>
        </p:txBody>
      </p:sp>
      <p:sp>
        <p:nvSpPr>
          <p:cNvPr id="1336" name="PlaceHolder 2"/>
          <p:cNvSpPr>
            <a:spLocks noGrp="1"/>
          </p:cNvSpPr>
          <p:nvPr>
            <p:ph type="sldNum"/>
          </p:nvPr>
        </p:nvSpPr>
        <p:spPr>
          <a:xfrm>
            <a:off x="9900360" y="6459840"/>
            <a:ext cx="1311840" cy="364680"/>
          </a:xfrm>
          <a:prstGeom prst="rect">
            <a:avLst/>
          </a:prstGeom>
          <a:noFill/>
          <a:ln w="0">
            <a:noFill/>
          </a:ln>
        </p:spPr>
        <p:txBody>
          <a:bodyPr anchor="ctr">
            <a:noAutofit/>
          </a:bodyPr>
          <a:p>
            <a:pPr algn="r">
              <a:lnSpc>
                <a:spcPct val="100000"/>
              </a:lnSpc>
            </a:pPr>
            <a:fld id="{C864D991-0EC4-40F4-B9C3-660AE86983F9}" type="slidenum">
              <a:rPr b="0" lang="en-AU" sz="1050" spc="-1" strike="noStrike">
                <a:solidFill>
                  <a:srgbClr val="ffffff"/>
                </a:solidFill>
                <a:latin typeface="Calibri"/>
              </a:rPr>
              <a:t>&lt;number&gt;</a:t>
            </a:fld>
            <a:endParaRPr b="0" lang="en-GB" sz="1050" spc="-1" strike="noStrike">
              <a:latin typeface="Times New Roman"/>
            </a:endParaRPr>
          </a:p>
        </p:txBody>
      </p:sp>
      <p:pic>
        <p:nvPicPr>
          <p:cNvPr id="1337" name="Picture 3" descr=""/>
          <p:cNvPicPr/>
          <p:nvPr/>
        </p:nvPicPr>
        <p:blipFill>
          <a:blip r:embed="rId1"/>
          <a:stretch/>
        </p:blipFill>
        <p:spPr>
          <a:xfrm>
            <a:off x="331200" y="326520"/>
            <a:ext cx="10881000" cy="822600"/>
          </a:xfrm>
          <a:prstGeom prst="rect">
            <a:avLst/>
          </a:prstGeom>
          <a:ln w="0">
            <a:noFill/>
          </a:ln>
        </p:spPr>
      </p:pic>
      <p:pic>
        <p:nvPicPr>
          <p:cNvPr id="1338" name="Picture 4" descr=""/>
          <p:cNvPicPr/>
          <p:nvPr/>
        </p:nvPicPr>
        <p:blipFill>
          <a:blip r:embed="rId2"/>
          <a:stretch/>
        </p:blipFill>
        <p:spPr>
          <a:xfrm>
            <a:off x="331200" y="1267200"/>
            <a:ext cx="2415600" cy="750240"/>
          </a:xfrm>
          <a:prstGeom prst="rect">
            <a:avLst/>
          </a:prstGeom>
          <a:ln w="0">
            <a:noFill/>
          </a:ln>
        </p:spPr>
      </p:pic>
      <p:pic>
        <p:nvPicPr>
          <p:cNvPr id="1339" name="Picture 5" descr=""/>
          <p:cNvPicPr/>
          <p:nvPr/>
        </p:nvPicPr>
        <p:blipFill>
          <a:blip r:embed="rId3"/>
          <a:stretch/>
        </p:blipFill>
        <p:spPr>
          <a:xfrm>
            <a:off x="3213360" y="2017440"/>
            <a:ext cx="3082320" cy="770400"/>
          </a:xfrm>
          <a:prstGeom prst="rect">
            <a:avLst/>
          </a:prstGeom>
          <a:ln w="0">
            <a:noFill/>
          </a:ln>
        </p:spPr>
      </p:pic>
      <p:pic>
        <p:nvPicPr>
          <p:cNvPr id="1340" name="Picture 6" descr=""/>
          <p:cNvPicPr/>
          <p:nvPr/>
        </p:nvPicPr>
        <p:blipFill>
          <a:blip r:embed="rId4"/>
          <a:stretch/>
        </p:blipFill>
        <p:spPr>
          <a:xfrm>
            <a:off x="331200" y="3325680"/>
            <a:ext cx="11714040" cy="1977480"/>
          </a:xfrm>
          <a:prstGeom prst="rect">
            <a:avLst/>
          </a:prstGeom>
          <a:ln w="0">
            <a:noFill/>
          </a:ln>
        </p:spPr>
      </p:pic>
      <p:sp>
        <p:nvSpPr>
          <p:cNvPr id="1341" name="Straight Connector 7"/>
          <p:cNvSpPr/>
          <p:nvPr/>
        </p:nvSpPr>
        <p:spPr>
          <a:xfrm>
            <a:off x="0" y="5512320"/>
            <a:ext cx="12191760" cy="360"/>
          </a:xfrm>
          <a:prstGeom prst="line">
            <a:avLst/>
          </a:prstGeom>
          <a:ln>
            <a:solidFill>
              <a:srgbClr val="63a537"/>
            </a:solidFill>
            <a:round/>
          </a:ln>
        </p:spPr>
        <p:style>
          <a:lnRef idx="1">
            <a:schemeClr val="accent2"/>
          </a:lnRef>
          <a:fillRef idx="0">
            <a:schemeClr val="accent2"/>
          </a:fillRef>
          <a:effectRef idx="0">
            <a:schemeClr val="accent2"/>
          </a:effectRef>
          <a:fontRef idx="minor"/>
        </p:style>
      </p:sp>
    </p:spTree>
  </p:cSld>
  <mc:AlternateContent>
    <mc:Choice Requires="p14">
      <p:transition spd="slow" p14:dur="2000"/>
    </mc:Choice>
    <mc:Fallback>
      <p:transition spd="slow"/>
    </mc:Fallback>
  </mc:AlternateContent>
</p:sld>
</file>

<file path=ppt/slides/slide25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42" name="PlaceHolder 1"/>
          <p:cNvSpPr>
            <a:spLocks noGrp="1"/>
          </p:cNvSpPr>
          <p:nvPr>
            <p:ph type="ftr"/>
          </p:nvPr>
        </p:nvSpPr>
        <p:spPr>
          <a:xfrm>
            <a:off x="3686040" y="6459840"/>
            <a:ext cx="4822560" cy="364680"/>
          </a:xfrm>
          <a:prstGeom prst="rect">
            <a:avLst/>
          </a:prstGeom>
          <a:noFill/>
          <a:ln w="0">
            <a:noFill/>
          </a:ln>
        </p:spPr>
        <p:txBody>
          <a:bodyPr anchor="ctr">
            <a:noAutofit/>
          </a:bodyPr>
          <a:p>
            <a:endParaRPr b="0" lang="en-GB" sz="2400" spc="-1" strike="noStrike">
              <a:latin typeface="Times New Roman"/>
            </a:endParaRPr>
          </a:p>
        </p:txBody>
      </p:sp>
      <p:sp>
        <p:nvSpPr>
          <p:cNvPr id="1343" name="PlaceHolder 2"/>
          <p:cNvSpPr>
            <a:spLocks noGrp="1"/>
          </p:cNvSpPr>
          <p:nvPr>
            <p:ph type="sldNum"/>
          </p:nvPr>
        </p:nvSpPr>
        <p:spPr>
          <a:xfrm>
            <a:off x="9900360" y="6459840"/>
            <a:ext cx="1311840" cy="364680"/>
          </a:xfrm>
          <a:prstGeom prst="rect">
            <a:avLst/>
          </a:prstGeom>
          <a:noFill/>
          <a:ln w="0">
            <a:noFill/>
          </a:ln>
        </p:spPr>
        <p:txBody>
          <a:bodyPr anchor="ctr">
            <a:noAutofit/>
          </a:bodyPr>
          <a:p>
            <a:pPr algn="r">
              <a:lnSpc>
                <a:spcPct val="100000"/>
              </a:lnSpc>
            </a:pPr>
            <a:fld id="{7F72DA6A-6896-483E-833D-DAA77A467CFA}" type="slidenum">
              <a:rPr b="0" lang="en-AU" sz="1050" spc="-1" strike="noStrike">
                <a:solidFill>
                  <a:srgbClr val="ffffff"/>
                </a:solidFill>
                <a:latin typeface="Calibri"/>
              </a:rPr>
              <a:t>&lt;number&gt;</a:t>
            </a:fld>
            <a:endParaRPr b="0" lang="en-GB" sz="1050" spc="-1" strike="noStrike">
              <a:latin typeface="Times New Roman"/>
            </a:endParaRPr>
          </a:p>
        </p:txBody>
      </p:sp>
      <p:pic>
        <p:nvPicPr>
          <p:cNvPr id="1344" name="Picture 3" descr=""/>
          <p:cNvPicPr/>
          <p:nvPr/>
        </p:nvPicPr>
        <p:blipFill>
          <a:blip r:embed="rId1"/>
          <a:stretch/>
        </p:blipFill>
        <p:spPr>
          <a:xfrm>
            <a:off x="212400" y="195840"/>
            <a:ext cx="5517720" cy="846720"/>
          </a:xfrm>
          <a:prstGeom prst="rect">
            <a:avLst/>
          </a:prstGeom>
          <a:ln w="0">
            <a:noFill/>
          </a:ln>
        </p:spPr>
      </p:pic>
      <p:sp>
        <p:nvSpPr>
          <p:cNvPr id="1345" name="Straight Connector 4"/>
          <p:cNvSpPr/>
          <p:nvPr/>
        </p:nvSpPr>
        <p:spPr>
          <a:xfrm flipV="1">
            <a:off x="395280" y="1042560"/>
            <a:ext cx="5335200" cy="37080"/>
          </a:xfrm>
          <a:prstGeom prst="line">
            <a:avLst/>
          </a:prstGeom>
          <a:ln>
            <a:solidFill>
              <a:srgbClr val="000000"/>
            </a:solidFill>
            <a:round/>
          </a:ln>
        </p:spPr>
        <p:style>
          <a:lnRef idx="1">
            <a:schemeClr val="dk1"/>
          </a:lnRef>
          <a:fillRef idx="0">
            <a:schemeClr val="dk1"/>
          </a:fillRef>
          <a:effectRef idx="0">
            <a:schemeClr val="dk1"/>
          </a:effectRef>
          <a:fontRef idx="minor"/>
        </p:style>
      </p:sp>
      <p:pic>
        <p:nvPicPr>
          <p:cNvPr id="1346" name="Picture 7" descr=""/>
          <p:cNvPicPr/>
          <p:nvPr/>
        </p:nvPicPr>
        <p:blipFill>
          <a:blip r:embed="rId2"/>
          <a:stretch/>
        </p:blipFill>
        <p:spPr>
          <a:xfrm>
            <a:off x="536040" y="1269720"/>
            <a:ext cx="11643480" cy="2314800"/>
          </a:xfrm>
          <a:prstGeom prst="rect">
            <a:avLst/>
          </a:prstGeom>
          <a:ln w="0">
            <a:noFill/>
          </a:ln>
        </p:spPr>
      </p:pic>
    </p:spTree>
  </p:cSld>
  <mc:AlternateContent>
    <mc:Choice Requires="p14">
      <p:transition spd="slow" p14:dur="2000"/>
    </mc:Choice>
    <mc:Fallback>
      <p:transition spd="slow"/>
    </mc:Fallback>
  </mc:AlternateContent>
</p:sld>
</file>

<file path=ppt/slides/slide25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47" name="PlaceHolder 1"/>
          <p:cNvSpPr>
            <a:spLocks noGrp="1"/>
          </p:cNvSpPr>
          <p:nvPr>
            <p:ph type="ftr"/>
          </p:nvPr>
        </p:nvSpPr>
        <p:spPr>
          <a:xfrm>
            <a:off x="3686040" y="6459840"/>
            <a:ext cx="4822560" cy="364680"/>
          </a:xfrm>
          <a:prstGeom prst="rect">
            <a:avLst/>
          </a:prstGeom>
          <a:noFill/>
          <a:ln w="0">
            <a:noFill/>
          </a:ln>
        </p:spPr>
        <p:txBody>
          <a:bodyPr anchor="ctr">
            <a:noAutofit/>
          </a:bodyPr>
          <a:p>
            <a:endParaRPr b="0" lang="en-GB" sz="2400" spc="-1" strike="noStrike">
              <a:latin typeface="Times New Roman"/>
            </a:endParaRPr>
          </a:p>
        </p:txBody>
      </p:sp>
      <p:sp>
        <p:nvSpPr>
          <p:cNvPr id="1348" name="PlaceHolder 2"/>
          <p:cNvSpPr>
            <a:spLocks noGrp="1"/>
          </p:cNvSpPr>
          <p:nvPr>
            <p:ph type="sldNum"/>
          </p:nvPr>
        </p:nvSpPr>
        <p:spPr>
          <a:xfrm>
            <a:off x="9900360" y="6459840"/>
            <a:ext cx="1311840" cy="364680"/>
          </a:xfrm>
          <a:prstGeom prst="rect">
            <a:avLst/>
          </a:prstGeom>
          <a:noFill/>
          <a:ln w="0">
            <a:noFill/>
          </a:ln>
        </p:spPr>
        <p:txBody>
          <a:bodyPr anchor="ctr">
            <a:noAutofit/>
          </a:bodyPr>
          <a:p>
            <a:pPr algn="r">
              <a:lnSpc>
                <a:spcPct val="100000"/>
              </a:lnSpc>
            </a:pPr>
            <a:fld id="{EB43089C-CBCB-448C-82DE-4F6AB3AC04E0}" type="slidenum">
              <a:rPr b="0" lang="en-AU" sz="1050" spc="-1" strike="noStrike">
                <a:solidFill>
                  <a:srgbClr val="ffffff"/>
                </a:solidFill>
                <a:latin typeface="Calibri"/>
              </a:rPr>
              <a:t>&lt;number&gt;</a:t>
            </a:fld>
            <a:endParaRPr b="0" lang="en-GB" sz="1050" spc="-1" strike="noStrike">
              <a:latin typeface="Times New Roman"/>
            </a:endParaRPr>
          </a:p>
        </p:txBody>
      </p:sp>
      <p:pic>
        <p:nvPicPr>
          <p:cNvPr id="1349" name="Picture 5" descr=""/>
          <p:cNvPicPr/>
          <p:nvPr/>
        </p:nvPicPr>
        <p:blipFill>
          <a:blip r:embed="rId1"/>
          <a:stretch/>
        </p:blipFill>
        <p:spPr>
          <a:xfrm>
            <a:off x="395640" y="796680"/>
            <a:ext cx="9920520" cy="474120"/>
          </a:xfrm>
          <a:prstGeom prst="rect">
            <a:avLst/>
          </a:prstGeom>
          <a:ln w="0">
            <a:noFill/>
          </a:ln>
        </p:spPr>
      </p:pic>
      <p:pic>
        <p:nvPicPr>
          <p:cNvPr id="1350" name="Picture 6" descr=""/>
          <p:cNvPicPr/>
          <p:nvPr/>
        </p:nvPicPr>
        <p:blipFill>
          <a:blip r:embed="rId2"/>
          <a:stretch/>
        </p:blipFill>
        <p:spPr>
          <a:xfrm>
            <a:off x="482040" y="1355760"/>
            <a:ext cx="4607280" cy="631440"/>
          </a:xfrm>
          <a:prstGeom prst="rect">
            <a:avLst/>
          </a:prstGeom>
          <a:ln w="0">
            <a:noFill/>
          </a:ln>
        </p:spPr>
      </p:pic>
      <p:pic>
        <p:nvPicPr>
          <p:cNvPr id="1351" name="Picture 8" descr=""/>
          <p:cNvPicPr/>
          <p:nvPr/>
        </p:nvPicPr>
        <p:blipFill>
          <a:blip r:embed="rId3"/>
          <a:stretch/>
        </p:blipFill>
        <p:spPr>
          <a:xfrm>
            <a:off x="4183560" y="1595520"/>
            <a:ext cx="2948760" cy="2484000"/>
          </a:xfrm>
          <a:prstGeom prst="rect">
            <a:avLst/>
          </a:prstGeom>
          <a:ln w="0">
            <a:noFill/>
          </a:ln>
        </p:spPr>
      </p:pic>
      <p:pic>
        <p:nvPicPr>
          <p:cNvPr id="1352" name="Picture 9" descr=""/>
          <p:cNvPicPr/>
          <p:nvPr/>
        </p:nvPicPr>
        <p:blipFill>
          <a:blip r:embed="rId4"/>
          <a:stretch/>
        </p:blipFill>
        <p:spPr>
          <a:xfrm>
            <a:off x="395640" y="4757400"/>
            <a:ext cx="9931320" cy="660600"/>
          </a:xfrm>
          <a:prstGeom prst="rect">
            <a:avLst/>
          </a:prstGeom>
          <a:ln w="0">
            <a:noFill/>
          </a:ln>
        </p:spPr>
      </p:pic>
    </p:spTree>
  </p:cSld>
  <mc:AlternateContent>
    <mc:Choice Requires="p14">
      <p:transition spd="slow" p14:dur="2000"/>
    </mc:Choice>
    <mc:Fallback>
      <p:transition spd="slow"/>
    </mc:Fallback>
  </mc:AlternateContent>
</p:sld>
</file>

<file path=ppt/slides/slide25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53" name="PlaceHolder 1"/>
          <p:cNvSpPr>
            <a:spLocks noGrp="1"/>
          </p:cNvSpPr>
          <p:nvPr>
            <p:ph type="ftr"/>
          </p:nvPr>
        </p:nvSpPr>
        <p:spPr>
          <a:xfrm>
            <a:off x="3686040" y="6459840"/>
            <a:ext cx="4822560" cy="364680"/>
          </a:xfrm>
          <a:prstGeom prst="rect">
            <a:avLst/>
          </a:prstGeom>
          <a:noFill/>
          <a:ln w="0">
            <a:noFill/>
          </a:ln>
        </p:spPr>
        <p:txBody>
          <a:bodyPr anchor="ctr">
            <a:noAutofit/>
          </a:bodyPr>
          <a:p>
            <a:endParaRPr b="0" lang="en-GB" sz="2400" spc="-1" strike="noStrike">
              <a:latin typeface="Times New Roman"/>
            </a:endParaRPr>
          </a:p>
        </p:txBody>
      </p:sp>
      <p:sp>
        <p:nvSpPr>
          <p:cNvPr id="1354" name="PlaceHolder 2"/>
          <p:cNvSpPr>
            <a:spLocks noGrp="1"/>
          </p:cNvSpPr>
          <p:nvPr>
            <p:ph type="sldNum"/>
          </p:nvPr>
        </p:nvSpPr>
        <p:spPr>
          <a:xfrm>
            <a:off x="9900360" y="6459840"/>
            <a:ext cx="1311840" cy="364680"/>
          </a:xfrm>
          <a:prstGeom prst="rect">
            <a:avLst/>
          </a:prstGeom>
          <a:noFill/>
          <a:ln w="0">
            <a:noFill/>
          </a:ln>
        </p:spPr>
        <p:txBody>
          <a:bodyPr anchor="ctr">
            <a:noAutofit/>
          </a:bodyPr>
          <a:p>
            <a:pPr algn="r">
              <a:lnSpc>
                <a:spcPct val="100000"/>
              </a:lnSpc>
            </a:pPr>
            <a:fld id="{BCD1761E-F165-4F2B-905A-545A527009CB}" type="slidenum">
              <a:rPr b="0" lang="en-AU" sz="1050" spc="-1" strike="noStrike">
                <a:solidFill>
                  <a:srgbClr val="ffffff"/>
                </a:solidFill>
                <a:latin typeface="Calibri"/>
              </a:rPr>
              <a:t>&lt;number&gt;</a:t>
            </a:fld>
            <a:endParaRPr b="0" lang="en-GB" sz="1050" spc="-1" strike="noStrike">
              <a:latin typeface="Times New Roman"/>
            </a:endParaRPr>
          </a:p>
        </p:txBody>
      </p:sp>
      <p:pic>
        <p:nvPicPr>
          <p:cNvPr id="1355" name="Picture 3" descr=""/>
          <p:cNvPicPr/>
          <p:nvPr/>
        </p:nvPicPr>
        <p:blipFill>
          <a:blip r:embed="rId1"/>
          <a:stretch/>
        </p:blipFill>
        <p:spPr>
          <a:xfrm>
            <a:off x="94680" y="2393640"/>
            <a:ext cx="12005280" cy="1692720"/>
          </a:xfrm>
          <a:prstGeom prst="rect">
            <a:avLst/>
          </a:prstGeom>
          <a:ln w="0">
            <a:noFill/>
          </a:ln>
        </p:spPr>
      </p:pic>
      <p:pic>
        <p:nvPicPr>
          <p:cNvPr id="1356" name="Picture 4" descr=""/>
          <p:cNvPicPr/>
          <p:nvPr/>
        </p:nvPicPr>
        <p:blipFill>
          <a:blip r:embed="rId2"/>
          <a:stretch/>
        </p:blipFill>
        <p:spPr>
          <a:xfrm>
            <a:off x="223200" y="324720"/>
            <a:ext cx="11394000" cy="1617840"/>
          </a:xfrm>
          <a:prstGeom prst="rect">
            <a:avLst/>
          </a:prstGeom>
          <a:ln w="0">
            <a:noFill/>
          </a:ln>
        </p:spPr>
      </p:pic>
    </p:spTree>
  </p:cSld>
  <mc:AlternateContent>
    <mc:Choice Requires="p14">
      <p:transition spd="slow" p14:dur="2000"/>
    </mc:Choice>
    <mc:Fallback>
      <p:transition spd="slow"/>
    </mc:Fallback>
  </mc:AlternateContent>
</p:sld>
</file>

<file path=ppt/slides/slide25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57" name="PlaceHolder 1"/>
          <p:cNvSpPr>
            <a:spLocks noGrp="1"/>
          </p:cNvSpPr>
          <p:nvPr>
            <p:ph type="ftr"/>
          </p:nvPr>
        </p:nvSpPr>
        <p:spPr>
          <a:xfrm>
            <a:off x="3686040" y="6459840"/>
            <a:ext cx="4822560" cy="364680"/>
          </a:xfrm>
          <a:prstGeom prst="rect">
            <a:avLst/>
          </a:prstGeom>
          <a:noFill/>
          <a:ln w="0">
            <a:noFill/>
          </a:ln>
        </p:spPr>
        <p:txBody>
          <a:bodyPr anchor="ctr">
            <a:noAutofit/>
          </a:bodyPr>
          <a:p>
            <a:endParaRPr b="0" lang="en-GB" sz="2400" spc="-1" strike="noStrike">
              <a:latin typeface="Times New Roman"/>
            </a:endParaRPr>
          </a:p>
        </p:txBody>
      </p:sp>
      <p:sp>
        <p:nvSpPr>
          <p:cNvPr id="1358" name="PlaceHolder 2"/>
          <p:cNvSpPr>
            <a:spLocks noGrp="1"/>
          </p:cNvSpPr>
          <p:nvPr>
            <p:ph type="sldNum"/>
          </p:nvPr>
        </p:nvSpPr>
        <p:spPr>
          <a:xfrm>
            <a:off x="9900360" y="6459840"/>
            <a:ext cx="1311840" cy="364680"/>
          </a:xfrm>
          <a:prstGeom prst="rect">
            <a:avLst/>
          </a:prstGeom>
          <a:noFill/>
          <a:ln w="0">
            <a:noFill/>
          </a:ln>
        </p:spPr>
        <p:txBody>
          <a:bodyPr anchor="ctr">
            <a:noAutofit/>
          </a:bodyPr>
          <a:p>
            <a:pPr algn="r">
              <a:lnSpc>
                <a:spcPct val="100000"/>
              </a:lnSpc>
            </a:pPr>
            <a:fld id="{42643311-DD5C-441D-8CA7-0307DBFB242B}" type="slidenum">
              <a:rPr b="0" lang="en-AU" sz="1050" spc="-1" strike="noStrike">
                <a:solidFill>
                  <a:srgbClr val="ffffff"/>
                </a:solidFill>
                <a:latin typeface="Calibri"/>
              </a:rPr>
              <a:t>&lt;number&gt;</a:t>
            </a:fld>
            <a:endParaRPr b="0" lang="en-GB" sz="1050" spc="-1" strike="noStrike">
              <a:latin typeface="Times New Roman"/>
            </a:endParaRPr>
          </a:p>
        </p:txBody>
      </p:sp>
      <p:pic>
        <p:nvPicPr>
          <p:cNvPr id="1359" name="Picture 3" descr=""/>
          <p:cNvPicPr/>
          <p:nvPr/>
        </p:nvPicPr>
        <p:blipFill>
          <a:blip r:embed="rId1"/>
          <a:stretch/>
        </p:blipFill>
        <p:spPr>
          <a:xfrm>
            <a:off x="195480" y="0"/>
            <a:ext cx="12172680" cy="1342080"/>
          </a:xfrm>
          <a:prstGeom prst="rect">
            <a:avLst/>
          </a:prstGeom>
          <a:ln w="0">
            <a:noFill/>
          </a:ln>
        </p:spPr>
      </p:pic>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8" name="PlaceHolder 1"/>
          <p:cNvSpPr>
            <a:spLocks noGrp="1"/>
          </p:cNvSpPr>
          <p:nvPr>
            <p:ph type="ftr"/>
          </p:nvPr>
        </p:nvSpPr>
        <p:spPr>
          <a:xfrm>
            <a:off x="3686040" y="6459840"/>
            <a:ext cx="4822560" cy="364680"/>
          </a:xfrm>
          <a:prstGeom prst="rect">
            <a:avLst/>
          </a:prstGeom>
          <a:noFill/>
          <a:ln w="0">
            <a:noFill/>
          </a:ln>
        </p:spPr>
        <p:txBody>
          <a:bodyPr anchor="ctr">
            <a:noAutofit/>
          </a:bodyPr>
          <a:p>
            <a:endParaRPr b="0" lang="en-GB" sz="2400" spc="-1" strike="noStrike">
              <a:latin typeface="Times New Roman"/>
            </a:endParaRPr>
          </a:p>
        </p:txBody>
      </p:sp>
      <p:sp>
        <p:nvSpPr>
          <p:cNvPr id="239" name="PlaceHolder 2"/>
          <p:cNvSpPr>
            <a:spLocks noGrp="1"/>
          </p:cNvSpPr>
          <p:nvPr>
            <p:ph type="sldNum"/>
          </p:nvPr>
        </p:nvSpPr>
        <p:spPr>
          <a:xfrm>
            <a:off x="9900360" y="6459840"/>
            <a:ext cx="1311840" cy="364680"/>
          </a:xfrm>
          <a:prstGeom prst="rect">
            <a:avLst/>
          </a:prstGeom>
          <a:noFill/>
          <a:ln w="0">
            <a:noFill/>
          </a:ln>
        </p:spPr>
        <p:txBody>
          <a:bodyPr anchor="ctr">
            <a:noAutofit/>
          </a:bodyPr>
          <a:p>
            <a:pPr algn="r">
              <a:lnSpc>
                <a:spcPct val="100000"/>
              </a:lnSpc>
            </a:pPr>
            <a:fld id="{9B0823B2-143A-45D3-A761-450042CBE4AC}" type="slidenum">
              <a:rPr b="0" lang="en-AU" sz="1050" spc="-1" strike="noStrike">
                <a:solidFill>
                  <a:srgbClr val="ffffff"/>
                </a:solidFill>
                <a:latin typeface="Calibri"/>
              </a:rPr>
              <a:t>&lt;number&gt;</a:t>
            </a:fld>
            <a:endParaRPr b="0" lang="en-GB" sz="1050" spc="-1" strike="noStrike">
              <a:latin typeface="Times New Roman"/>
            </a:endParaRPr>
          </a:p>
        </p:txBody>
      </p:sp>
      <p:pic>
        <p:nvPicPr>
          <p:cNvPr id="240" name="Picture 3" descr=""/>
          <p:cNvPicPr/>
          <p:nvPr/>
        </p:nvPicPr>
        <p:blipFill>
          <a:blip r:embed="rId1"/>
          <a:stretch/>
        </p:blipFill>
        <p:spPr>
          <a:xfrm>
            <a:off x="283320" y="96840"/>
            <a:ext cx="2845800" cy="1002600"/>
          </a:xfrm>
          <a:prstGeom prst="rect">
            <a:avLst/>
          </a:prstGeom>
          <a:ln w="0">
            <a:noFill/>
          </a:ln>
        </p:spPr>
      </p:pic>
      <p:sp>
        <p:nvSpPr>
          <p:cNvPr id="241" name="Straight Connector 4"/>
          <p:cNvSpPr/>
          <p:nvPr/>
        </p:nvSpPr>
        <p:spPr>
          <a:xfrm flipV="1">
            <a:off x="408240" y="824040"/>
            <a:ext cx="2450880" cy="3600"/>
          </a:xfrm>
          <a:prstGeom prst="line">
            <a:avLst/>
          </a:prstGeom>
          <a:ln>
            <a:solidFill>
              <a:srgbClr val="00b050"/>
            </a:solidFill>
            <a:round/>
          </a:ln>
        </p:spPr>
        <p:style>
          <a:lnRef idx="1">
            <a:schemeClr val="accent1"/>
          </a:lnRef>
          <a:fillRef idx="0">
            <a:schemeClr val="accent1"/>
          </a:fillRef>
          <a:effectRef idx="0">
            <a:schemeClr val="accent1"/>
          </a:effectRef>
          <a:fontRef idx="minor"/>
        </p:style>
      </p:sp>
      <p:pic>
        <p:nvPicPr>
          <p:cNvPr id="242" name="Picture 6" descr=""/>
          <p:cNvPicPr/>
          <p:nvPr/>
        </p:nvPicPr>
        <p:blipFill>
          <a:blip r:embed="rId2"/>
          <a:stretch/>
        </p:blipFill>
        <p:spPr>
          <a:xfrm>
            <a:off x="397800" y="1068480"/>
            <a:ext cx="10900800" cy="1517040"/>
          </a:xfrm>
          <a:prstGeom prst="rect">
            <a:avLst/>
          </a:prstGeom>
          <a:ln w="0">
            <a:noFill/>
          </a:ln>
        </p:spPr>
      </p:pic>
      <p:pic>
        <p:nvPicPr>
          <p:cNvPr id="243" name="Picture 7" descr=""/>
          <p:cNvPicPr/>
          <p:nvPr/>
        </p:nvPicPr>
        <p:blipFill>
          <a:blip r:embed="rId3"/>
          <a:stretch/>
        </p:blipFill>
        <p:spPr>
          <a:xfrm>
            <a:off x="397800" y="2889000"/>
            <a:ext cx="9978480" cy="3401640"/>
          </a:xfrm>
          <a:prstGeom prst="rect">
            <a:avLst/>
          </a:prstGeom>
          <a:ln w="0">
            <a:noFill/>
          </a:ln>
        </p:spPr>
      </p:pic>
    </p:spTree>
  </p:cSld>
  <mc:AlternateContent>
    <mc:Choice Requires="p14">
      <p:transition spd="slow" p14:dur="2000"/>
    </mc:Choice>
    <mc:Fallback>
      <p:transition spd="slow"/>
    </mc:Fallback>
  </mc:AlternateContent>
  <p:timing>
    <p:tnLst>
      <p:par>
        <p:cTn id="295" dur="indefinite" restart="never" nodeType="tmRoot">
          <p:childTnLst>
            <p:seq>
              <p:cTn id="296" dur="indefinite" nodeType="mainSeq">
                <p:childTnLst>
                  <p:par>
                    <p:cTn id="297" fill="hold">
                      <p:stCondLst>
                        <p:cond delay="indefinite"/>
                      </p:stCondLst>
                      <p:childTnLst>
                        <p:par>
                          <p:cTn id="298" fill="hold">
                            <p:stCondLst>
                              <p:cond delay="0"/>
                            </p:stCondLst>
                            <p:childTnLst>
                              <p:par>
                                <p:cTn id="299" nodeType="clickEffect" fill="hold" presetClass="entr" presetID="1">
                                  <p:stCondLst>
                                    <p:cond delay="0"/>
                                  </p:stCondLst>
                                  <p:childTnLst>
                                    <p:set>
                                      <p:cBhvr>
                                        <p:cTn id="300" dur="1" fill="hold">
                                          <p:stCondLst>
                                            <p:cond delay="0"/>
                                          </p:stCondLst>
                                        </p:cTn>
                                        <p:tgtEl>
                                          <p:spTgt spid="240"/>
                                        </p:tgtEl>
                                        <p:attrNameLst>
                                          <p:attrName>style.visibility</p:attrName>
                                        </p:attrNameLst>
                                      </p:cBhvr>
                                      <p:to>
                                        <p:strVal val="visible"/>
                                      </p:to>
                                    </p:set>
                                  </p:childTnLst>
                                </p:cTn>
                              </p:par>
                            </p:childTnLst>
                          </p:cTn>
                        </p:par>
                      </p:childTnLst>
                    </p:cTn>
                  </p:par>
                  <p:par>
                    <p:cTn id="301" fill="hold">
                      <p:stCondLst>
                        <p:cond delay="indefinite"/>
                      </p:stCondLst>
                      <p:childTnLst>
                        <p:par>
                          <p:cTn id="302" fill="hold">
                            <p:stCondLst>
                              <p:cond delay="0"/>
                            </p:stCondLst>
                            <p:childTnLst>
                              <p:par>
                                <p:cTn id="303" nodeType="clickEffect" fill="hold" presetClass="entr" presetID="1">
                                  <p:stCondLst>
                                    <p:cond delay="0"/>
                                  </p:stCondLst>
                                  <p:childTnLst>
                                    <p:set>
                                      <p:cBhvr>
                                        <p:cTn id="304" dur="1" fill="hold">
                                          <p:stCondLst>
                                            <p:cond delay="0"/>
                                          </p:stCondLst>
                                        </p:cTn>
                                        <p:tgtEl>
                                          <p:spTgt spid="242"/>
                                        </p:tgtEl>
                                        <p:attrNameLst>
                                          <p:attrName>style.visibility</p:attrName>
                                        </p:attrNameLst>
                                      </p:cBhvr>
                                      <p:to>
                                        <p:strVal val="visible"/>
                                      </p:to>
                                    </p:set>
                                  </p:childTnLst>
                                </p:cTn>
                              </p:par>
                            </p:childTnLst>
                          </p:cTn>
                        </p:par>
                      </p:childTnLst>
                    </p:cTn>
                  </p:par>
                  <p:par>
                    <p:cTn id="305" fill="hold">
                      <p:stCondLst>
                        <p:cond delay="indefinite"/>
                      </p:stCondLst>
                      <p:childTnLst>
                        <p:par>
                          <p:cTn id="306" fill="hold">
                            <p:stCondLst>
                              <p:cond delay="0"/>
                            </p:stCondLst>
                            <p:childTnLst>
                              <p:par>
                                <p:cTn id="307" nodeType="clickEffect" fill="hold" presetClass="entr" presetID="1">
                                  <p:stCondLst>
                                    <p:cond delay="0"/>
                                  </p:stCondLst>
                                  <p:childTnLst>
                                    <p:set>
                                      <p:cBhvr>
                                        <p:cTn id="308" dur="1" fill="hold">
                                          <p:stCondLst>
                                            <p:cond delay="0"/>
                                          </p:stCondLst>
                                        </p:cTn>
                                        <p:tgtEl>
                                          <p:spTgt spid="24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60" name="PlaceHolder 1"/>
          <p:cNvSpPr>
            <a:spLocks noGrp="1"/>
          </p:cNvSpPr>
          <p:nvPr>
            <p:ph type="ftr"/>
          </p:nvPr>
        </p:nvSpPr>
        <p:spPr>
          <a:xfrm>
            <a:off x="3686040" y="6459840"/>
            <a:ext cx="4822560" cy="364680"/>
          </a:xfrm>
          <a:prstGeom prst="rect">
            <a:avLst/>
          </a:prstGeom>
          <a:noFill/>
          <a:ln w="0">
            <a:noFill/>
          </a:ln>
        </p:spPr>
        <p:txBody>
          <a:bodyPr anchor="ctr">
            <a:noAutofit/>
          </a:bodyPr>
          <a:p>
            <a:endParaRPr b="0" lang="en-GB" sz="2400" spc="-1" strike="noStrike">
              <a:latin typeface="Times New Roman"/>
            </a:endParaRPr>
          </a:p>
        </p:txBody>
      </p:sp>
      <p:sp>
        <p:nvSpPr>
          <p:cNvPr id="1361" name="PlaceHolder 2"/>
          <p:cNvSpPr>
            <a:spLocks noGrp="1"/>
          </p:cNvSpPr>
          <p:nvPr>
            <p:ph type="sldNum"/>
          </p:nvPr>
        </p:nvSpPr>
        <p:spPr>
          <a:xfrm>
            <a:off x="9900360" y="6459840"/>
            <a:ext cx="1311840" cy="364680"/>
          </a:xfrm>
          <a:prstGeom prst="rect">
            <a:avLst/>
          </a:prstGeom>
          <a:noFill/>
          <a:ln w="0">
            <a:noFill/>
          </a:ln>
        </p:spPr>
        <p:txBody>
          <a:bodyPr anchor="ctr">
            <a:noAutofit/>
          </a:bodyPr>
          <a:p>
            <a:pPr algn="r">
              <a:lnSpc>
                <a:spcPct val="100000"/>
              </a:lnSpc>
            </a:pPr>
            <a:fld id="{99E18B5C-9E3C-406B-8649-AACC21B0402F}" type="slidenum">
              <a:rPr b="0" lang="en-AU" sz="1050" spc="-1" strike="noStrike">
                <a:solidFill>
                  <a:srgbClr val="ffffff"/>
                </a:solidFill>
                <a:latin typeface="Calibri"/>
              </a:rPr>
              <a:t>&lt;number&gt;</a:t>
            </a:fld>
            <a:endParaRPr b="0" lang="en-GB" sz="1050" spc="-1" strike="noStrike">
              <a:latin typeface="Times New Roman"/>
            </a:endParaRPr>
          </a:p>
        </p:txBody>
      </p:sp>
      <p:pic>
        <p:nvPicPr>
          <p:cNvPr id="1362" name="Picture 3" descr=""/>
          <p:cNvPicPr/>
          <p:nvPr/>
        </p:nvPicPr>
        <p:blipFill>
          <a:blip r:embed="rId1"/>
          <a:stretch/>
        </p:blipFill>
        <p:spPr>
          <a:xfrm>
            <a:off x="740880" y="0"/>
            <a:ext cx="10262880" cy="6305760"/>
          </a:xfrm>
          <a:prstGeom prst="rect">
            <a:avLst/>
          </a:prstGeom>
          <a:ln w="0">
            <a:noFill/>
          </a:ln>
        </p:spPr>
      </p:pic>
    </p:spTree>
  </p:cSld>
  <mc:AlternateContent>
    <mc:Choice Requires="p14">
      <p:transition spd="slow" p14:dur="2000"/>
    </mc:Choice>
    <mc:Fallback>
      <p:transition spd="slow"/>
    </mc:Fallback>
  </mc:AlternateContent>
</p:sld>
</file>

<file path=ppt/slides/slide26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63" name="PlaceHolder 1"/>
          <p:cNvSpPr>
            <a:spLocks noGrp="1"/>
          </p:cNvSpPr>
          <p:nvPr>
            <p:ph type="ftr"/>
          </p:nvPr>
        </p:nvSpPr>
        <p:spPr>
          <a:xfrm>
            <a:off x="3686040" y="6459840"/>
            <a:ext cx="4822560" cy="364680"/>
          </a:xfrm>
          <a:prstGeom prst="rect">
            <a:avLst/>
          </a:prstGeom>
          <a:noFill/>
          <a:ln w="0">
            <a:noFill/>
          </a:ln>
        </p:spPr>
        <p:txBody>
          <a:bodyPr anchor="ctr">
            <a:noAutofit/>
          </a:bodyPr>
          <a:p>
            <a:endParaRPr b="0" lang="en-GB" sz="2400" spc="-1" strike="noStrike">
              <a:latin typeface="Times New Roman"/>
            </a:endParaRPr>
          </a:p>
        </p:txBody>
      </p:sp>
      <p:sp>
        <p:nvSpPr>
          <p:cNvPr id="1364" name="PlaceHolder 2"/>
          <p:cNvSpPr>
            <a:spLocks noGrp="1"/>
          </p:cNvSpPr>
          <p:nvPr>
            <p:ph type="sldNum"/>
          </p:nvPr>
        </p:nvSpPr>
        <p:spPr>
          <a:xfrm>
            <a:off x="9900360" y="6459840"/>
            <a:ext cx="1311840" cy="364680"/>
          </a:xfrm>
          <a:prstGeom prst="rect">
            <a:avLst/>
          </a:prstGeom>
          <a:noFill/>
          <a:ln w="0">
            <a:noFill/>
          </a:ln>
        </p:spPr>
        <p:txBody>
          <a:bodyPr anchor="ctr">
            <a:noAutofit/>
          </a:bodyPr>
          <a:p>
            <a:pPr algn="r">
              <a:lnSpc>
                <a:spcPct val="100000"/>
              </a:lnSpc>
            </a:pPr>
            <a:fld id="{61DECEAB-01E3-4741-A8AB-88485E066BD8}" type="slidenum">
              <a:rPr b="0" lang="en-AU" sz="1050" spc="-1" strike="noStrike">
                <a:solidFill>
                  <a:srgbClr val="ffffff"/>
                </a:solidFill>
                <a:latin typeface="Calibri"/>
              </a:rPr>
              <a:t>&lt;number&gt;</a:t>
            </a:fld>
            <a:endParaRPr b="0" lang="en-GB" sz="1050" spc="-1" strike="noStrike">
              <a:latin typeface="Times New Roman"/>
            </a:endParaRPr>
          </a:p>
        </p:txBody>
      </p:sp>
      <p:pic>
        <p:nvPicPr>
          <p:cNvPr id="1365" name="Picture 3" descr=""/>
          <p:cNvPicPr/>
          <p:nvPr/>
        </p:nvPicPr>
        <p:blipFill>
          <a:blip r:embed="rId1"/>
          <a:stretch/>
        </p:blipFill>
        <p:spPr>
          <a:xfrm>
            <a:off x="964080" y="250200"/>
            <a:ext cx="10034280" cy="3885120"/>
          </a:xfrm>
          <a:prstGeom prst="rect">
            <a:avLst/>
          </a:prstGeom>
          <a:ln w="0">
            <a:noFill/>
          </a:ln>
        </p:spPr>
      </p:pic>
    </p:spTree>
  </p:cSld>
  <mc:AlternateContent>
    <mc:Choice Requires="p14">
      <p:transition spd="slow" p14:dur="2000"/>
    </mc:Choice>
    <mc:Fallback>
      <p:transition spd="slow"/>
    </mc:Fallback>
  </mc:AlternateContent>
</p:sld>
</file>

<file path=ppt/slides/slide26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66" name="PlaceHolder 1"/>
          <p:cNvSpPr>
            <a:spLocks noGrp="1"/>
          </p:cNvSpPr>
          <p:nvPr>
            <p:ph type="ftr"/>
          </p:nvPr>
        </p:nvSpPr>
        <p:spPr>
          <a:xfrm>
            <a:off x="3686040" y="6459840"/>
            <a:ext cx="4822560" cy="364680"/>
          </a:xfrm>
          <a:prstGeom prst="rect">
            <a:avLst/>
          </a:prstGeom>
          <a:noFill/>
          <a:ln w="0">
            <a:noFill/>
          </a:ln>
        </p:spPr>
        <p:txBody>
          <a:bodyPr anchor="ctr">
            <a:noAutofit/>
          </a:bodyPr>
          <a:p>
            <a:endParaRPr b="0" lang="en-GB" sz="2400" spc="-1" strike="noStrike">
              <a:latin typeface="Times New Roman"/>
            </a:endParaRPr>
          </a:p>
        </p:txBody>
      </p:sp>
      <p:sp>
        <p:nvSpPr>
          <p:cNvPr id="1367" name="PlaceHolder 2"/>
          <p:cNvSpPr>
            <a:spLocks noGrp="1"/>
          </p:cNvSpPr>
          <p:nvPr>
            <p:ph type="sldNum"/>
          </p:nvPr>
        </p:nvSpPr>
        <p:spPr>
          <a:xfrm>
            <a:off x="9900360" y="6459840"/>
            <a:ext cx="1311840" cy="364680"/>
          </a:xfrm>
          <a:prstGeom prst="rect">
            <a:avLst/>
          </a:prstGeom>
          <a:noFill/>
          <a:ln w="0">
            <a:noFill/>
          </a:ln>
        </p:spPr>
        <p:txBody>
          <a:bodyPr anchor="ctr">
            <a:noAutofit/>
          </a:bodyPr>
          <a:p>
            <a:pPr algn="r">
              <a:lnSpc>
                <a:spcPct val="100000"/>
              </a:lnSpc>
            </a:pPr>
            <a:fld id="{AAC39CF3-0667-42DB-974B-6B7DEBBE61E1}" type="slidenum">
              <a:rPr b="0" lang="en-AU" sz="1050" spc="-1" strike="noStrike">
                <a:solidFill>
                  <a:srgbClr val="ffffff"/>
                </a:solidFill>
                <a:latin typeface="Calibri"/>
              </a:rPr>
              <a:t>&lt;number&gt;</a:t>
            </a:fld>
            <a:endParaRPr b="0" lang="en-GB" sz="1050" spc="-1" strike="noStrike">
              <a:latin typeface="Times New Roman"/>
            </a:endParaRPr>
          </a:p>
        </p:txBody>
      </p:sp>
      <p:pic>
        <p:nvPicPr>
          <p:cNvPr id="1368" name="Picture 3" descr=""/>
          <p:cNvPicPr/>
          <p:nvPr/>
        </p:nvPicPr>
        <p:blipFill>
          <a:blip r:embed="rId1"/>
          <a:stretch/>
        </p:blipFill>
        <p:spPr>
          <a:xfrm>
            <a:off x="563400" y="196560"/>
            <a:ext cx="10738800" cy="4406400"/>
          </a:xfrm>
          <a:prstGeom prst="rect">
            <a:avLst/>
          </a:prstGeom>
          <a:ln w="0">
            <a:noFill/>
          </a:ln>
        </p:spPr>
      </p:pic>
    </p:spTree>
  </p:cSld>
  <mc:AlternateContent>
    <mc:Choice Requires="p14">
      <p:transition spd="slow" p14:dur="2000"/>
    </mc:Choice>
    <mc:Fallback>
      <p:transition spd="slow"/>
    </mc:Fallback>
  </mc:AlternateContent>
</p:sld>
</file>

<file path=ppt/slides/slide26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69" name="PlaceHolder 1"/>
          <p:cNvSpPr>
            <a:spLocks noGrp="1"/>
          </p:cNvSpPr>
          <p:nvPr>
            <p:ph type="ftr"/>
          </p:nvPr>
        </p:nvSpPr>
        <p:spPr>
          <a:xfrm>
            <a:off x="3686040" y="6459840"/>
            <a:ext cx="4822560" cy="364680"/>
          </a:xfrm>
          <a:prstGeom prst="rect">
            <a:avLst/>
          </a:prstGeom>
          <a:noFill/>
          <a:ln w="0">
            <a:noFill/>
          </a:ln>
        </p:spPr>
        <p:txBody>
          <a:bodyPr anchor="ctr">
            <a:noAutofit/>
          </a:bodyPr>
          <a:p>
            <a:endParaRPr b="0" lang="en-GB" sz="2400" spc="-1" strike="noStrike">
              <a:latin typeface="Times New Roman"/>
            </a:endParaRPr>
          </a:p>
        </p:txBody>
      </p:sp>
      <p:sp>
        <p:nvSpPr>
          <p:cNvPr id="1370" name="PlaceHolder 2"/>
          <p:cNvSpPr>
            <a:spLocks noGrp="1"/>
          </p:cNvSpPr>
          <p:nvPr>
            <p:ph type="sldNum"/>
          </p:nvPr>
        </p:nvSpPr>
        <p:spPr>
          <a:xfrm>
            <a:off x="9900360" y="6459840"/>
            <a:ext cx="1311840" cy="364680"/>
          </a:xfrm>
          <a:prstGeom prst="rect">
            <a:avLst/>
          </a:prstGeom>
          <a:noFill/>
          <a:ln w="0">
            <a:noFill/>
          </a:ln>
        </p:spPr>
        <p:txBody>
          <a:bodyPr anchor="ctr">
            <a:noAutofit/>
          </a:bodyPr>
          <a:p>
            <a:pPr algn="r">
              <a:lnSpc>
                <a:spcPct val="100000"/>
              </a:lnSpc>
            </a:pPr>
            <a:fld id="{C7C6137B-ED24-48A0-BE01-4507ABF760B2}" type="slidenum">
              <a:rPr b="0" lang="en-AU" sz="1050" spc="-1" strike="noStrike">
                <a:solidFill>
                  <a:srgbClr val="ffffff"/>
                </a:solidFill>
                <a:latin typeface="Calibri"/>
              </a:rPr>
              <a:t>&lt;number&gt;</a:t>
            </a:fld>
            <a:endParaRPr b="0" lang="en-GB" sz="1050" spc="-1" strike="noStrike">
              <a:latin typeface="Times New Roman"/>
            </a:endParaRPr>
          </a:p>
        </p:txBody>
      </p:sp>
      <p:pic>
        <p:nvPicPr>
          <p:cNvPr id="1371" name="Picture 3" descr=""/>
          <p:cNvPicPr/>
          <p:nvPr/>
        </p:nvPicPr>
        <p:blipFill>
          <a:blip r:embed="rId1"/>
          <a:stretch/>
        </p:blipFill>
        <p:spPr>
          <a:xfrm>
            <a:off x="0" y="496440"/>
            <a:ext cx="11925360" cy="4168080"/>
          </a:xfrm>
          <a:prstGeom prst="rect">
            <a:avLst/>
          </a:prstGeom>
          <a:ln w="0">
            <a:noFill/>
          </a:ln>
        </p:spPr>
      </p:pic>
    </p:spTree>
  </p:cSld>
  <mc:AlternateContent>
    <mc:Choice Requires="p14">
      <p:transition spd="slow" p14:dur="2000"/>
    </mc:Choice>
    <mc:Fallback>
      <p:transition spd="slow"/>
    </mc:Fallback>
  </mc:AlternateContent>
</p:sld>
</file>

<file path=ppt/slides/slide26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72" name="PlaceHolder 1"/>
          <p:cNvSpPr>
            <a:spLocks noGrp="1"/>
          </p:cNvSpPr>
          <p:nvPr>
            <p:ph type="ftr"/>
          </p:nvPr>
        </p:nvSpPr>
        <p:spPr>
          <a:xfrm>
            <a:off x="3686040" y="6459840"/>
            <a:ext cx="4822560" cy="364680"/>
          </a:xfrm>
          <a:prstGeom prst="rect">
            <a:avLst/>
          </a:prstGeom>
          <a:noFill/>
          <a:ln w="0">
            <a:noFill/>
          </a:ln>
        </p:spPr>
        <p:txBody>
          <a:bodyPr anchor="ctr">
            <a:noAutofit/>
          </a:bodyPr>
          <a:p>
            <a:endParaRPr b="0" lang="en-GB" sz="2400" spc="-1" strike="noStrike">
              <a:latin typeface="Times New Roman"/>
            </a:endParaRPr>
          </a:p>
        </p:txBody>
      </p:sp>
      <p:sp>
        <p:nvSpPr>
          <p:cNvPr id="1373" name="PlaceHolder 2"/>
          <p:cNvSpPr>
            <a:spLocks noGrp="1"/>
          </p:cNvSpPr>
          <p:nvPr>
            <p:ph type="sldNum"/>
          </p:nvPr>
        </p:nvSpPr>
        <p:spPr>
          <a:xfrm>
            <a:off x="9900360" y="6459840"/>
            <a:ext cx="1311840" cy="364680"/>
          </a:xfrm>
          <a:prstGeom prst="rect">
            <a:avLst/>
          </a:prstGeom>
          <a:noFill/>
          <a:ln w="0">
            <a:noFill/>
          </a:ln>
        </p:spPr>
        <p:txBody>
          <a:bodyPr anchor="ctr">
            <a:noAutofit/>
          </a:bodyPr>
          <a:p>
            <a:pPr algn="r">
              <a:lnSpc>
                <a:spcPct val="100000"/>
              </a:lnSpc>
            </a:pPr>
            <a:fld id="{F2E82413-FFC6-46FB-9FEB-2A69EEF48439}" type="slidenum">
              <a:rPr b="0" lang="en-AU" sz="1050" spc="-1" strike="noStrike">
                <a:solidFill>
                  <a:srgbClr val="ffffff"/>
                </a:solidFill>
                <a:latin typeface="Calibri"/>
              </a:rPr>
              <a:t>&lt;number&gt;</a:t>
            </a:fld>
            <a:endParaRPr b="0" lang="en-GB" sz="1050" spc="-1" strike="noStrike">
              <a:latin typeface="Times New Roman"/>
            </a:endParaRPr>
          </a:p>
        </p:txBody>
      </p:sp>
      <p:pic>
        <p:nvPicPr>
          <p:cNvPr id="1374" name="Picture 4" descr=""/>
          <p:cNvPicPr/>
          <p:nvPr/>
        </p:nvPicPr>
        <p:blipFill>
          <a:blip r:embed="rId1"/>
          <a:stretch/>
        </p:blipFill>
        <p:spPr>
          <a:xfrm>
            <a:off x="394200" y="476280"/>
            <a:ext cx="3435840" cy="659880"/>
          </a:xfrm>
          <a:prstGeom prst="rect">
            <a:avLst/>
          </a:prstGeom>
          <a:ln w="0">
            <a:noFill/>
          </a:ln>
        </p:spPr>
      </p:pic>
      <p:sp>
        <p:nvSpPr>
          <p:cNvPr id="1375" name="Straight Connector 5"/>
          <p:cNvSpPr/>
          <p:nvPr/>
        </p:nvSpPr>
        <p:spPr>
          <a:xfrm>
            <a:off x="393840" y="1123200"/>
            <a:ext cx="3436200" cy="12960"/>
          </a:xfrm>
          <a:prstGeom prst="line">
            <a:avLst/>
          </a:prstGeom>
          <a:ln>
            <a:solidFill>
              <a:srgbClr val="000000"/>
            </a:solidFill>
            <a:round/>
          </a:ln>
        </p:spPr>
        <p:style>
          <a:lnRef idx="1">
            <a:schemeClr val="dk1"/>
          </a:lnRef>
          <a:fillRef idx="0">
            <a:schemeClr val="dk1"/>
          </a:fillRef>
          <a:effectRef idx="0">
            <a:schemeClr val="dk1"/>
          </a:effectRef>
          <a:fontRef idx="minor"/>
        </p:style>
      </p:sp>
      <p:pic>
        <p:nvPicPr>
          <p:cNvPr id="1376" name="Picture 10" descr=""/>
          <p:cNvPicPr/>
          <p:nvPr/>
        </p:nvPicPr>
        <p:blipFill>
          <a:blip r:embed="rId2"/>
          <a:stretch/>
        </p:blipFill>
        <p:spPr>
          <a:xfrm>
            <a:off x="270720" y="1783800"/>
            <a:ext cx="11653560" cy="2246400"/>
          </a:xfrm>
          <a:prstGeom prst="rect">
            <a:avLst/>
          </a:prstGeom>
          <a:ln w="0">
            <a:noFill/>
          </a:ln>
        </p:spPr>
      </p:pic>
      <p:pic>
        <p:nvPicPr>
          <p:cNvPr id="1377" name="Picture 6" descr=""/>
          <p:cNvPicPr/>
          <p:nvPr/>
        </p:nvPicPr>
        <p:blipFill>
          <a:blip r:embed="rId3"/>
          <a:stretch/>
        </p:blipFill>
        <p:spPr>
          <a:xfrm>
            <a:off x="270720" y="4293000"/>
            <a:ext cx="11381400" cy="1671840"/>
          </a:xfrm>
          <a:prstGeom prst="rect">
            <a:avLst/>
          </a:prstGeom>
          <a:ln w="0">
            <a:noFill/>
          </a:ln>
        </p:spPr>
      </p:pic>
    </p:spTree>
  </p:cSld>
  <mc:AlternateContent>
    <mc:Choice Requires="p14">
      <p:transition spd="slow" p14:dur="2000"/>
    </mc:Choice>
    <mc:Fallback>
      <p:transition spd="slow"/>
    </mc:Fallback>
  </mc:AlternateContent>
</p:sld>
</file>

<file path=ppt/slides/slide26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78" name="PlaceHolder 1"/>
          <p:cNvSpPr>
            <a:spLocks noGrp="1"/>
          </p:cNvSpPr>
          <p:nvPr>
            <p:ph type="ftr"/>
          </p:nvPr>
        </p:nvSpPr>
        <p:spPr>
          <a:xfrm>
            <a:off x="3686040" y="6459840"/>
            <a:ext cx="4822560" cy="364680"/>
          </a:xfrm>
          <a:prstGeom prst="rect">
            <a:avLst/>
          </a:prstGeom>
          <a:noFill/>
          <a:ln w="0">
            <a:noFill/>
          </a:ln>
        </p:spPr>
        <p:txBody>
          <a:bodyPr anchor="ctr">
            <a:noAutofit/>
          </a:bodyPr>
          <a:p>
            <a:endParaRPr b="0" lang="en-GB" sz="2400" spc="-1" strike="noStrike">
              <a:latin typeface="Times New Roman"/>
            </a:endParaRPr>
          </a:p>
        </p:txBody>
      </p:sp>
      <p:sp>
        <p:nvSpPr>
          <p:cNvPr id="1379" name="PlaceHolder 2"/>
          <p:cNvSpPr>
            <a:spLocks noGrp="1"/>
          </p:cNvSpPr>
          <p:nvPr>
            <p:ph type="sldNum"/>
          </p:nvPr>
        </p:nvSpPr>
        <p:spPr>
          <a:xfrm>
            <a:off x="9900360" y="6459840"/>
            <a:ext cx="1311840" cy="364680"/>
          </a:xfrm>
          <a:prstGeom prst="rect">
            <a:avLst/>
          </a:prstGeom>
          <a:noFill/>
          <a:ln w="0">
            <a:noFill/>
          </a:ln>
        </p:spPr>
        <p:txBody>
          <a:bodyPr anchor="ctr">
            <a:noAutofit/>
          </a:bodyPr>
          <a:p>
            <a:pPr algn="r">
              <a:lnSpc>
                <a:spcPct val="100000"/>
              </a:lnSpc>
            </a:pPr>
            <a:fld id="{D99E20A2-7A73-415B-B6CF-810326A811A4}" type="slidenum">
              <a:rPr b="0" lang="en-AU" sz="1050" spc="-1" strike="noStrike">
                <a:solidFill>
                  <a:srgbClr val="ffffff"/>
                </a:solidFill>
                <a:latin typeface="Calibri"/>
              </a:rPr>
              <a:t>&lt;number&gt;</a:t>
            </a:fld>
            <a:endParaRPr b="0" lang="en-GB" sz="1050" spc="-1" strike="noStrike">
              <a:latin typeface="Times New Roman"/>
            </a:endParaRPr>
          </a:p>
        </p:txBody>
      </p:sp>
      <p:pic>
        <p:nvPicPr>
          <p:cNvPr id="1380" name="Picture 3" descr=""/>
          <p:cNvPicPr/>
          <p:nvPr/>
        </p:nvPicPr>
        <p:blipFill>
          <a:blip r:embed="rId1"/>
          <a:stretch/>
        </p:blipFill>
        <p:spPr>
          <a:xfrm>
            <a:off x="182880" y="779040"/>
            <a:ext cx="11842200" cy="1604880"/>
          </a:xfrm>
          <a:prstGeom prst="rect">
            <a:avLst/>
          </a:prstGeom>
          <a:ln w="0">
            <a:noFill/>
          </a:ln>
        </p:spPr>
      </p:pic>
      <p:pic>
        <p:nvPicPr>
          <p:cNvPr id="1381" name="Picture 4" descr=""/>
          <p:cNvPicPr/>
          <p:nvPr/>
        </p:nvPicPr>
        <p:blipFill>
          <a:blip r:embed="rId2"/>
          <a:stretch/>
        </p:blipFill>
        <p:spPr>
          <a:xfrm>
            <a:off x="182880" y="4310640"/>
            <a:ext cx="11446920" cy="1123560"/>
          </a:xfrm>
          <a:prstGeom prst="rect">
            <a:avLst/>
          </a:prstGeom>
          <a:ln w="0">
            <a:noFill/>
          </a:ln>
        </p:spPr>
      </p:pic>
      <p:sp>
        <p:nvSpPr>
          <p:cNvPr id="1382" name="TextBox 5"/>
          <p:cNvSpPr/>
          <p:nvPr/>
        </p:nvSpPr>
        <p:spPr>
          <a:xfrm>
            <a:off x="182880" y="3409560"/>
            <a:ext cx="1384560" cy="45612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2400" spc="-1" strike="noStrike">
                <a:solidFill>
                  <a:srgbClr val="000000"/>
                </a:solidFill>
                <a:latin typeface="Calibri"/>
              </a:rPr>
              <a:t>In short</a:t>
            </a:r>
            <a:endParaRPr b="0" lang="en-GB" sz="2400" spc="-1" strike="noStrike">
              <a:latin typeface="Arial"/>
            </a:endParaRPr>
          </a:p>
        </p:txBody>
      </p:sp>
    </p:spTree>
  </p:cSld>
  <mc:AlternateContent>
    <mc:Choice Requires="p14">
      <p:transition spd="slow" p14:dur="2000"/>
    </mc:Choice>
    <mc:Fallback>
      <p:transition spd="slow"/>
    </mc:Fallback>
  </mc:AlternateContent>
</p:sld>
</file>

<file path=ppt/slides/slide26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83" name="PlaceHolder 1"/>
          <p:cNvSpPr>
            <a:spLocks noGrp="1"/>
          </p:cNvSpPr>
          <p:nvPr>
            <p:ph type="ftr"/>
          </p:nvPr>
        </p:nvSpPr>
        <p:spPr>
          <a:xfrm>
            <a:off x="3686040" y="6459840"/>
            <a:ext cx="4822560" cy="364680"/>
          </a:xfrm>
          <a:prstGeom prst="rect">
            <a:avLst/>
          </a:prstGeom>
          <a:noFill/>
          <a:ln w="0">
            <a:noFill/>
          </a:ln>
        </p:spPr>
        <p:txBody>
          <a:bodyPr anchor="ctr">
            <a:noAutofit/>
          </a:bodyPr>
          <a:p>
            <a:endParaRPr b="0" lang="en-GB" sz="2400" spc="-1" strike="noStrike">
              <a:latin typeface="Times New Roman"/>
            </a:endParaRPr>
          </a:p>
        </p:txBody>
      </p:sp>
      <p:sp>
        <p:nvSpPr>
          <p:cNvPr id="1384" name="PlaceHolder 2"/>
          <p:cNvSpPr>
            <a:spLocks noGrp="1"/>
          </p:cNvSpPr>
          <p:nvPr>
            <p:ph type="sldNum"/>
          </p:nvPr>
        </p:nvSpPr>
        <p:spPr>
          <a:xfrm>
            <a:off x="9900360" y="6459840"/>
            <a:ext cx="1311840" cy="364680"/>
          </a:xfrm>
          <a:prstGeom prst="rect">
            <a:avLst/>
          </a:prstGeom>
          <a:noFill/>
          <a:ln w="0">
            <a:noFill/>
          </a:ln>
        </p:spPr>
        <p:txBody>
          <a:bodyPr anchor="ctr">
            <a:noAutofit/>
          </a:bodyPr>
          <a:p>
            <a:pPr algn="r">
              <a:lnSpc>
                <a:spcPct val="100000"/>
              </a:lnSpc>
            </a:pPr>
            <a:fld id="{06485CA3-FF1E-4266-89C8-BF6EFCE1E05E}" type="slidenum">
              <a:rPr b="0" lang="en-AU" sz="1050" spc="-1" strike="noStrike">
                <a:solidFill>
                  <a:srgbClr val="ffffff"/>
                </a:solidFill>
                <a:latin typeface="Calibri"/>
              </a:rPr>
              <a:t>&lt;number&gt;</a:t>
            </a:fld>
            <a:endParaRPr b="0" lang="en-GB" sz="1050" spc="-1" strike="noStrike">
              <a:latin typeface="Times New Roman"/>
            </a:endParaRPr>
          </a:p>
        </p:txBody>
      </p:sp>
      <p:pic>
        <p:nvPicPr>
          <p:cNvPr id="1385" name="Picture 4" descr=""/>
          <p:cNvPicPr/>
          <p:nvPr/>
        </p:nvPicPr>
        <p:blipFill>
          <a:blip r:embed="rId1"/>
          <a:stretch/>
        </p:blipFill>
        <p:spPr>
          <a:xfrm>
            <a:off x="321120" y="1261440"/>
            <a:ext cx="10748880" cy="2539800"/>
          </a:xfrm>
          <a:prstGeom prst="rect">
            <a:avLst/>
          </a:prstGeom>
          <a:ln w="0">
            <a:noFill/>
          </a:ln>
        </p:spPr>
      </p:pic>
      <p:sp>
        <p:nvSpPr>
          <p:cNvPr id="1386" name="TextBox 5"/>
          <p:cNvSpPr/>
          <p:nvPr/>
        </p:nvSpPr>
        <p:spPr>
          <a:xfrm>
            <a:off x="321120" y="333000"/>
            <a:ext cx="1678320" cy="94284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1" lang="en-US" sz="2800" spc="-1" strike="noStrike" u="sng">
                <a:solidFill>
                  <a:srgbClr val="00b050"/>
                </a:solidFill>
                <a:uFillTx/>
                <a:latin typeface="Calibri"/>
              </a:rPr>
              <a:t>Problem </a:t>
            </a:r>
            <a:endParaRPr b="0" lang="en-GB" sz="2800" spc="-1" strike="noStrike">
              <a:latin typeface="Arial"/>
            </a:endParaRPr>
          </a:p>
        </p:txBody>
      </p:sp>
    </p:spTree>
  </p:cSld>
  <mc:AlternateContent>
    <mc:Choice Requires="p14">
      <p:transition spd="slow" p14:dur="2000"/>
    </mc:Choice>
    <mc:Fallback>
      <p:transition spd="slow"/>
    </mc:Fallback>
  </mc:AlternateContent>
</p:sld>
</file>

<file path=ppt/slides/slide26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87" name="PlaceHolder 1"/>
          <p:cNvSpPr>
            <a:spLocks noGrp="1"/>
          </p:cNvSpPr>
          <p:nvPr>
            <p:ph type="ftr"/>
          </p:nvPr>
        </p:nvSpPr>
        <p:spPr>
          <a:xfrm>
            <a:off x="3686040" y="6459840"/>
            <a:ext cx="4822560" cy="364680"/>
          </a:xfrm>
          <a:prstGeom prst="rect">
            <a:avLst/>
          </a:prstGeom>
          <a:noFill/>
          <a:ln w="0">
            <a:noFill/>
          </a:ln>
        </p:spPr>
        <p:txBody>
          <a:bodyPr anchor="ctr">
            <a:noAutofit/>
          </a:bodyPr>
          <a:p>
            <a:endParaRPr b="0" lang="en-GB" sz="2400" spc="-1" strike="noStrike">
              <a:latin typeface="Times New Roman"/>
            </a:endParaRPr>
          </a:p>
        </p:txBody>
      </p:sp>
      <p:sp>
        <p:nvSpPr>
          <p:cNvPr id="1388" name="PlaceHolder 2"/>
          <p:cNvSpPr>
            <a:spLocks noGrp="1"/>
          </p:cNvSpPr>
          <p:nvPr>
            <p:ph type="sldNum"/>
          </p:nvPr>
        </p:nvSpPr>
        <p:spPr>
          <a:xfrm>
            <a:off x="9900360" y="6459840"/>
            <a:ext cx="1311840" cy="364680"/>
          </a:xfrm>
          <a:prstGeom prst="rect">
            <a:avLst/>
          </a:prstGeom>
          <a:noFill/>
          <a:ln w="0">
            <a:noFill/>
          </a:ln>
        </p:spPr>
        <p:txBody>
          <a:bodyPr anchor="ctr">
            <a:noAutofit/>
          </a:bodyPr>
          <a:p>
            <a:pPr algn="r">
              <a:lnSpc>
                <a:spcPct val="100000"/>
              </a:lnSpc>
            </a:pPr>
            <a:fld id="{5BFC76AE-C338-421D-BFC5-6B791109F1FA}" type="slidenum">
              <a:rPr b="0" lang="en-AU" sz="1050" spc="-1" strike="noStrike">
                <a:solidFill>
                  <a:srgbClr val="ffffff"/>
                </a:solidFill>
                <a:latin typeface="Calibri"/>
              </a:rPr>
              <a:t>&lt;number&gt;</a:t>
            </a:fld>
            <a:endParaRPr b="0" lang="en-GB" sz="1050" spc="-1" strike="noStrike">
              <a:latin typeface="Times New Roman"/>
            </a:endParaRPr>
          </a:p>
        </p:txBody>
      </p:sp>
      <p:pic>
        <p:nvPicPr>
          <p:cNvPr id="1389" name="Picture 4" descr=""/>
          <p:cNvPicPr/>
          <p:nvPr/>
        </p:nvPicPr>
        <p:blipFill>
          <a:blip r:embed="rId1"/>
          <a:stretch/>
        </p:blipFill>
        <p:spPr>
          <a:xfrm>
            <a:off x="136800" y="392040"/>
            <a:ext cx="11075400" cy="1188360"/>
          </a:xfrm>
          <a:prstGeom prst="rect">
            <a:avLst/>
          </a:prstGeom>
          <a:ln w="0">
            <a:noFill/>
          </a:ln>
        </p:spPr>
      </p:pic>
      <p:pic>
        <p:nvPicPr>
          <p:cNvPr id="1390" name="Picture 5" descr=""/>
          <p:cNvPicPr/>
          <p:nvPr/>
        </p:nvPicPr>
        <p:blipFill>
          <a:blip r:embed="rId2"/>
          <a:stretch/>
        </p:blipFill>
        <p:spPr>
          <a:xfrm>
            <a:off x="405000" y="1853640"/>
            <a:ext cx="10136520" cy="3227040"/>
          </a:xfrm>
          <a:prstGeom prst="rect">
            <a:avLst/>
          </a:prstGeom>
          <a:ln w="0">
            <a:noFill/>
          </a:ln>
        </p:spPr>
      </p:pic>
    </p:spTree>
  </p:cSld>
  <mc:AlternateContent>
    <mc:Choice Requires="p14">
      <p:transition spd="slow" p14:dur="2000"/>
    </mc:Choice>
    <mc:Fallback>
      <p:transition spd="slow"/>
    </mc:Fallback>
  </mc:AlternateContent>
</p:sld>
</file>

<file path=ppt/slides/slide26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91" name="PlaceHolder 1"/>
          <p:cNvSpPr>
            <a:spLocks noGrp="1"/>
          </p:cNvSpPr>
          <p:nvPr>
            <p:ph type="ftr"/>
          </p:nvPr>
        </p:nvSpPr>
        <p:spPr>
          <a:xfrm>
            <a:off x="3686040" y="6459840"/>
            <a:ext cx="4822560" cy="364680"/>
          </a:xfrm>
          <a:prstGeom prst="rect">
            <a:avLst/>
          </a:prstGeom>
          <a:noFill/>
          <a:ln w="0">
            <a:noFill/>
          </a:ln>
        </p:spPr>
        <p:txBody>
          <a:bodyPr anchor="ctr">
            <a:noAutofit/>
          </a:bodyPr>
          <a:p>
            <a:endParaRPr b="0" lang="en-GB" sz="2400" spc="-1" strike="noStrike">
              <a:latin typeface="Times New Roman"/>
            </a:endParaRPr>
          </a:p>
        </p:txBody>
      </p:sp>
      <p:sp>
        <p:nvSpPr>
          <p:cNvPr id="1392" name="PlaceHolder 2"/>
          <p:cNvSpPr>
            <a:spLocks noGrp="1"/>
          </p:cNvSpPr>
          <p:nvPr>
            <p:ph type="sldNum"/>
          </p:nvPr>
        </p:nvSpPr>
        <p:spPr>
          <a:xfrm>
            <a:off x="9900360" y="6459840"/>
            <a:ext cx="1311840" cy="364680"/>
          </a:xfrm>
          <a:prstGeom prst="rect">
            <a:avLst/>
          </a:prstGeom>
          <a:noFill/>
          <a:ln w="0">
            <a:noFill/>
          </a:ln>
        </p:spPr>
        <p:txBody>
          <a:bodyPr anchor="ctr">
            <a:noAutofit/>
          </a:bodyPr>
          <a:p>
            <a:pPr algn="r">
              <a:lnSpc>
                <a:spcPct val="100000"/>
              </a:lnSpc>
            </a:pPr>
            <a:fld id="{7C5EB4B7-17C2-4E08-8EA3-97FE2F9B963C}" type="slidenum">
              <a:rPr b="0" lang="en-AU" sz="1050" spc="-1" strike="noStrike">
                <a:solidFill>
                  <a:srgbClr val="ffffff"/>
                </a:solidFill>
                <a:latin typeface="Calibri"/>
              </a:rPr>
              <a:t>&lt;number&gt;</a:t>
            </a:fld>
            <a:endParaRPr b="0" lang="en-GB" sz="1050" spc="-1" strike="noStrike">
              <a:latin typeface="Times New Roman"/>
            </a:endParaRPr>
          </a:p>
        </p:txBody>
      </p:sp>
      <p:pic>
        <p:nvPicPr>
          <p:cNvPr id="1393" name="Picture 3" descr=""/>
          <p:cNvPicPr/>
          <p:nvPr/>
        </p:nvPicPr>
        <p:blipFill>
          <a:blip r:embed="rId1"/>
          <a:stretch/>
        </p:blipFill>
        <p:spPr>
          <a:xfrm>
            <a:off x="321480" y="470160"/>
            <a:ext cx="8668440" cy="1412280"/>
          </a:xfrm>
          <a:prstGeom prst="rect">
            <a:avLst/>
          </a:prstGeom>
          <a:ln w="0">
            <a:noFill/>
          </a:ln>
        </p:spPr>
      </p:pic>
      <p:pic>
        <p:nvPicPr>
          <p:cNvPr id="1394" name="Picture 5" descr=""/>
          <p:cNvPicPr/>
          <p:nvPr/>
        </p:nvPicPr>
        <p:blipFill>
          <a:blip r:embed="rId2"/>
          <a:stretch/>
        </p:blipFill>
        <p:spPr>
          <a:xfrm>
            <a:off x="74160" y="2574000"/>
            <a:ext cx="12046320" cy="883080"/>
          </a:xfrm>
          <a:prstGeom prst="rect">
            <a:avLst/>
          </a:prstGeom>
          <a:ln w="0">
            <a:noFill/>
          </a:ln>
        </p:spPr>
      </p:pic>
      <p:pic>
        <p:nvPicPr>
          <p:cNvPr id="1395" name="Picture 6" descr=""/>
          <p:cNvPicPr/>
          <p:nvPr/>
        </p:nvPicPr>
        <p:blipFill>
          <a:blip r:embed="rId3"/>
          <a:stretch/>
        </p:blipFill>
        <p:spPr>
          <a:xfrm>
            <a:off x="74160" y="3992760"/>
            <a:ext cx="1884600" cy="507600"/>
          </a:xfrm>
          <a:prstGeom prst="rect">
            <a:avLst/>
          </a:prstGeom>
          <a:ln w="0">
            <a:noFill/>
          </a:ln>
        </p:spPr>
      </p:pic>
      <p:pic>
        <p:nvPicPr>
          <p:cNvPr id="1396" name="Picture 7" descr=""/>
          <p:cNvPicPr/>
          <p:nvPr/>
        </p:nvPicPr>
        <p:blipFill>
          <a:blip r:embed="rId4"/>
          <a:stretch/>
        </p:blipFill>
        <p:spPr>
          <a:xfrm>
            <a:off x="3134160" y="4232880"/>
            <a:ext cx="2943000" cy="1304640"/>
          </a:xfrm>
          <a:prstGeom prst="rect">
            <a:avLst/>
          </a:prstGeom>
          <a:ln w="0">
            <a:noFill/>
          </a:ln>
        </p:spPr>
      </p:pic>
    </p:spTree>
  </p:cSld>
  <mc:AlternateContent>
    <mc:Choice Requires="p14">
      <p:transition spd="slow" p14:dur="2000"/>
    </mc:Choice>
    <mc:Fallback>
      <p:transition spd="slow"/>
    </mc:Fallback>
  </mc:AlternateContent>
</p:sld>
</file>

<file path=ppt/slides/slide26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97" name="PlaceHolder 1"/>
          <p:cNvSpPr>
            <a:spLocks noGrp="1"/>
          </p:cNvSpPr>
          <p:nvPr>
            <p:ph type="ftr"/>
          </p:nvPr>
        </p:nvSpPr>
        <p:spPr>
          <a:xfrm>
            <a:off x="3686040" y="6459840"/>
            <a:ext cx="4822560" cy="364680"/>
          </a:xfrm>
          <a:prstGeom prst="rect">
            <a:avLst/>
          </a:prstGeom>
          <a:noFill/>
          <a:ln w="0">
            <a:noFill/>
          </a:ln>
        </p:spPr>
        <p:txBody>
          <a:bodyPr anchor="ctr">
            <a:noAutofit/>
          </a:bodyPr>
          <a:p>
            <a:endParaRPr b="0" lang="en-GB" sz="2400" spc="-1" strike="noStrike">
              <a:latin typeface="Times New Roman"/>
            </a:endParaRPr>
          </a:p>
        </p:txBody>
      </p:sp>
      <p:sp>
        <p:nvSpPr>
          <p:cNvPr id="1398" name="PlaceHolder 2"/>
          <p:cNvSpPr>
            <a:spLocks noGrp="1"/>
          </p:cNvSpPr>
          <p:nvPr>
            <p:ph type="sldNum"/>
          </p:nvPr>
        </p:nvSpPr>
        <p:spPr>
          <a:xfrm>
            <a:off x="9900360" y="6459840"/>
            <a:ext cx="1311840" cy="364680"/>
          </a:xfrm>
          <a:prstGeom prst="rect">
            <a:avLst/>
          </a:prstGeom>
          <a:noFill/>
          <a:ln w="0">
            <a:noFill/>
          </a:ln>
        </p:spPr>
        <p:txBody>
          <a:bodyPr anchor="ctr">
            <a:noAutofit/>
          </a:bodyPr>
          <a:p>
            <a:pPr algn="r">
              <a:lnSpc>
                <a:spcPct val="100000"/>
              </a:lnSpc>
            </a:pPr>
            <a:fld id="{F8DF4E47-73CD-4324-A82F-E59B8A567BA3}" type="slidenum">
              <a:rPr b="0" lang="en-AU" sz="1050" spc="-1" strike="noStrike">
                <a:solidFill>
                  <a:srgbClr val="ffffff"/>
                </a:solidFill>
                <a:latin typeface="Calibri"/>
              </a:rPr>
              <a:t>&lt;number&gt;</a:t>
            </a:fld>
            <a:endParaRPr b="0" lang="en-GB" sz="1050" spc="-1" strike="noStrike">
              <a:latin typeface="Times New Roman"/>
            </a:endParaRPr>
          </a:p>
        </p:txBody>
      </p:sp>
      <p:pic>
        <p:nvPicPr>
          <p:cNvPr id="1399" name="Picture 3" descr=""/>
          <p:cNvPicPr/>
          <p:nvPr/>
        </p:nvPicPr>
        <p:blipFill>
          <a:blip r:embed="rId1"/>
          <a:stretch/>
        </p:blipFill>
        <p:spPr>
          <a:xfrm>
            <a:off x="295560" y="313560"/>
            <a:ext cx="11052360" cy="1919880"/>
          </a:xfrm>
          <a:prstGeom prst="rect">
            <a:avLst/>
          </a:prstGeom>
          <a:ln w="0">
            <a:noFill/>
          </a:ln>
        </p:spPr>
      </p:pic>
      <p:sp>
        <p:nvSpPr>
          <p:cNvPr id="1400" name="Straight Connector 5"/>
          <p:cNvSpPr/>
          <p:nvPr/>
        </p:nvSpPr>
        <p:spPr>
          <a:xfrm>
            <a:off x="0" y="5316480"/>
            <a:ext cx="12191760" cy="360"/>
          </a:xfrm>
          <a:prstGeom prst="line">
            <a:avLst/>
          </a:prstGeom>
          <a:ln>
            <a:solidFill>
              <a:srgbClr val="63a537"/>
            </a:solidFill>
            <a:round/>
          </a:ln>
        </p:spPr>
        <p:style>
          <a:lnRef idx="1">
            <a:schemeClr val="accent2"/>
          </a:lnRef>
          <a:fillRef idx="0">
            <a:schemeClr val="accent2"/>
          </a:fillRef>
          <a:effectRef idx="0">
            <a:schemeClr val="accent2"/>
          </a:effectRef>
          <a:fontRef idx="minor"/>
        </p:style>
      </p:sp>
      <p:pic>
        <p:nvPicPr>
          <p:cNvPr id="1401" name="Picture 6" descr=""/>
          <p:cNvPicPr/>
          <p:nvPr/>
        </p:nvPicPr>
        <p:blipFill>
          <a:blip r:embed="rId2"/>
          <a:stretch/>
        </p:blipFill>
        <p:spPr>
          <a:xfrm>
            <a:off x="478800" y="3272760"/>
            <a:ext cx="8377560" cy="1554840"/>
          </a:xfrm>
          <a:prstGeom prst="rect">
            <a:avLst/>
          </a:prstGeom>
          <a:ln w="0">
            <a:noFill/>
          </a:ln>
        </p:spPr>
      </p:pic>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4" name="PlaceHolder 1"/>
          <p:cNvSpPr>
            <a:spLocks noGrp="1"/>
          </p:cNvSpPr>
          <p:nvPr>
            <p:ph type="ftr"/>
          </p:nvPr>
        </p:nvSpPr>
        <p:spPr>
          <a:xfrm>
            <a:off x="3686040" y="6459840"/>
            <a:ext cx="4822560" cy="364680"/>
          </a:xfrm>
          <a:prstGeom prst="rect">
            <a:avLst/>
          </a:prstGeom>
          <a:noFill/>
          <a:ln w="0">
            <a:noFill/>
          </a:ln>
        </p:spPr>
        <p:txBody>
          <a:bodyPr anchor="ctr">
            <a:noAutofit/>
          </a:bodyPr>
          <a:p>
            <a:endParaRPr b="0" lang="en-GB" sz="2400" spc="-1" strike="noStrike">
              <a:latin typeface="Times New Roman"/>
            </a:endParaRPr>
          </a:p>
        </p:txBody>
      </p:sp>
      <p:sp>
        <p:nvSpPr>
          <p:cNvPr id="245" name="PlaceHolder 2"/>
          <p:cNvSpPr>
            <a:spLocks noGrp="1"/>
          </p:cNvSpPr>
          <p:nvPr>
            <p:ph type="sldNum"/>
          </p:nvPr>
        </p:nvSpPr>
        <p:spPr>
          <a:xfrm>
            <a:off x="9900360" y="6459840"/>
            <a:ext cx="1311840" cy="364680"/>
          </a:xfrm>
          <a:prstGeom prst="rect">
            <a:avLst/>
          </a:prstGeom>
          <a:noFill/>
          <a:ln w="0">
            <a:noFill/>
          </a:ln>
        </p:spPr>
        <p:txBody>
          <a:bodyPr anchor="ctr">
            <a:noAutofit/>
          </a:bodyPr>
          <a:p>
            <a:pPr algn="r">
              <a:lnSpc>
                <a:spcPct val="100000"/>
              </a:lnSpc>
            </a:pPr>
            <a:fld id="{C9157074-68D3-4A79-9645-1727A8D9AA8C}" type="slidenum">
              <a:rPr b="0" lang="en-AU" sz="1050" spc="-1" strike="noStrike">
                <a:solidFill>
                  <a:srgbClr val="ffffff"/>
                </a:solidFill>
                <a:latin typeface="Calibri"/>
              </a:rPr>
              <a:t>&lt;number&gt;</a:t>
            </a:fld>
            <a:endParaRPr b="0" lang="en-GB" sz="1050" spc="-1" strike="noStrike">
              <a:latin typeface="Times New Roman"/>
            </a:endParaRPr>
          </a:p>
        </p:txBody>
      </p:sp>
      <p:pic>
        <p:nvPicPr>
          <p:cNvPr id="246" name="Picture 3" descr=""/>
          <p:cNvPicPr/>
          <p:nvPr/>
        </p:nvPicPr>
        <p:blipFill>
          <a:blip r:embed="rId1"/>
          <a:stretch/>
        </p:blipFill>
        <p:spPr>
          <a:xfrm>
            <a:off x="506160" y="334800"/>
            <a:ext cx="3885120" cy="551520"/>
          </a:xfrm>
          <a:prstGeom prst="rect">
            <a:avLst/>
          </a:prstGeom>
          <a:ln w="0">
            <a:noFill/>
          </a:ln>
        </p:spPr>
      </p:pic>
      <p:pic>
        <p:nvPicPr>
          <p:cNvPr id="247" name="Picture 5" descr=""/>
          <p:cNvPicPr/>
          <p:nvPr/>
        </p:nvPicPr>
        <p:blipFill>
          <a:blip r:embed="rId2"/>
          <a:stretch/>
        </p:blipFill>
        <p:spPr>
          <a:xfrm>
            <a:off x="448920" y="1288080"/>
            <a:ext cx="5648040" cy="2300040"/>
          </a:xfrm>
          <a:prstGeom prst="rect">
            <a:avLst/>
          </a:prstGeom>
          <a:ln w="0">
            <a:noFill/>
          </a:ln>
        </p:spPr>
      </p:pic>
      <p:sp>
        <p:nvSpPr>
          <p:cNvPr id="248" name="Straight Connector 6"/>
          <p:cNvSpPr/>
          <p:nvPr/>
        </p:nvSpPr>
        <p:spPr>
          <a:xfrm>
            <a:off x="506160" y="1055880"/>
            <a:ext cx="3988440" cy="360"/>
          </a:xfrm>
          <a:prstGeom prst="line">
            <a:avLst/>
          </a:prstGeom>
          <a:ln>
            <a:solidFill>
              <a:srgbClr val="00b050"/>
            </a:solidFill>
            <a:round/>
          </a:ln>
        </p:spPr>
        <p:style>
          <a:lnRef idx="1">
            <a:schemeClr val="accent1"/>
          </a:lnRef>
          <a:fillRef idx="0">
            <a:schemeClr val="accent1"/>
          </a:fillRef>
          <a:effectRef idx="0">
            <a:schemeClr val="accent1"/>
          </a:effectRef>
          <a:fontRef idx="minor"/>
        </p:style>
      </p:sp>
      <p:sp>
        <p:nvSpPr>
          <p:cNvPr id="249" name="Straight Connector 7"/>
          <p:cNvSpPr/>
          <p:nvPr/>
        </p:nvSpPr>
        <p:spPr>
          <a:xfrm flipV="1">
            <a:off x="1440" y="3820680"/>
            <a:ext cx="12190320" cy="55440"/>
          </a:xfrm>
          <a:prstGeom prst="line">
            <a:avLst/>
          </a:prstGeom>
          <a:ln>
            <a:solidFill>
              <a:srgbClr val="63a537">
                <a:lumMod val="75000"/>
              </a:srgbClr>
            </a:solidFill>
            <a:round/>
          </a:ln>
        </p:spPr>
        <p:style>
          <a:lnRef idx="1">
            <a:schemeClr val="accent1"/>
          </a:lnRef>
          <a:fillRef idx="0">
            <a:schemeClr val="accent1"/>
          </a:fillRef>
          <a:effectRef idx="0">
            <a:schemeClr val="accent1"/>
          </a:effectRef>
          <a:fontRef idx="minor"/>
        </p:style>
      </p:sp>
    </p:spTree>
  </p:cSld>
  <mc:AlternateContent>
    <mc:Choice Requires="p14">
      <p:transition spd="slow" p14:dur="2000"/>
    </mc:Choice>
    <mc:Fallback>
      <p:transition spd="slow"/>
    </mc:Fallback>
  </mc:AlternateContent>
  <p:timing>
    <p:tnLst>
      <p:par>
        <p:cTn id="309" dur="indefinite" restart="never" nodeType="tmRoot">
          <p:childTnLst>
            <p:seq>
              <p:cTn id="310" dur="indefinite" nodeType="mainSeq">
                <p:childTnLst>
                  <p:par>
                    <p:cTn id="311" fill="hold">
                      <p:stCondLst>
                        <p:cond delay="indefinite"/>
                      </p:stCondLst>
                      <p:childTnLst>
                        <p:par>
                          <p:cTn id="312" fill="hold">
                            <p:stCondLst>
                              <p:cond delay="0"/>
                            </p:stCondLst>
                            <p:childTnLst>
                              <p:par>
                                <p:cTn id="313" nodeType="clickEffect" fill="hold" presetClass="entr" presetID="1">
                                  <p:stCondLst>
                                    <p:cond delay="0"/>
                                  </p:stCondLst>
                                  <p:childTnLst>
                                    <p:set>
                                      <p:cBhvr>
                                        <p:cTn id="314" dur="1" fill="hold">
                                          <p:stCondLst>
                                            <p:cond delay="0"/>
                                          </p:stCondLst>
                                        </p:cTn>
                                        <p:tgtEl>
                                          <p:spTgt spid="246"/>
                                        </p:tgtEl>
                                        <p:attrNameLst>
                                          <p:attrName>style.visibility</p:attrName>
                                        </p:attrNameLst>
                                      </p:cBhvr>
                                      <p:to>
                                        <p:strVal val="visible"/>
                                      </p:to>
                                    </p:set>
                                  </p:childTnLst>
                                </p:cTn>
                              </p:par>
                            </p:childTnLst>
                          </p:cTn>
                        </p:par>
                      </p:childTnLst>
                    </p:cTn>
                  </p:par>
                  <p:par>
                    <p:cTn id="315" fill="hold">
                      <p:stCondLst>
                        <p:cond delay="indefinite"/>
                      </p:stCondLst>
                      <p:childTnLst>
                        <p:par>
                          <p:cTn id="316" fill="hold">
                            <p:stCondLst>
                              <p:cond delay="0"/>
                            </p:stCondLst>
                            <p:childTnLst>
                              <p:par>
                                <p:cTn id="317" nodeType="clickEffect" fill="hold" presetClass="entr" presetID="1">
                                  <p:stCondLst>
                                    <p:cond delay="0"/>
                                  </p:stCondLst>
                                  <p:childTnLst>
                                    <p:set>
                                      <p:cBhvr>
                                        <p:cTn id="318" dur="1" fill="hold">
                                          <p:stCondLst>
                                            <p:cond delay="0"/>
                                          </p:stCondLst>
                                        </p:cTn>
                                        <p:tgtEl>
                                          <p:spTgt spid="248"/>
                                        </p:tgtEl>
                                        <p:attrNameLst>
                                          <p:attrName>style.visibility</p:attrName>
                                        </p:attrNameLst>
                                      </p:cBhvr>
                                      <p:to>
                                        <p:strVal val="visible"/>
                                      </p:to>
                                    </p:set>
                                  </p:childTnLst>
                                </p:cTn>
                              </p:par>
                            </p:childTnLst>
                          </p:cTn>
                        </p:par>
                      </p:childTnLst>
                    </p:cTn>
                  </p:par>
                  <p:par>
                    <p:cTn id="319" fill="hold">
                      <p:stCondLst>
                        <p:cond delay="indefinite"/>
                      </p:stCondLst>
                      <p:childTnLst>
                        <p:par>
                          <p:cTn id="320" fill="hold">
                            <p:stCondLst>
                              <p:cond delay="0"/>
                            </p:stCondLst>
                            <p:childTnLst>
                              <p:par>
                                <p:cTn id="321" nodeType="clickEffect" fill="hold" presetClass="entr" presetID="1">
                                  <p:stCondLst>
                                    <p:cond delay="0"/>
                                  </p:stCondLst>
                                  <p:childTnLst>
                                    <p:set>
                                      <p:cBhvr>
                                        <p:cTn id="322" dur="1" fill="hold">
                                          <p:stCondLst>
                                            <p:cond delay="0"/>
                                          </p:stCondLst>
                                        </p:cTn>
                                        <p:tgtEl>
                                          <p:spTgt spid="247"/>
                                        </p:tgtEl>
                                        <p:attrNameLst>
                                          <p:attrName>style.visibility</p:attrName>
                                        </p:attrNameLst>
                                      </p:cBhvr>
                                      <p:to>
                                        <p:strVal val="visible"/>
                                      </p:to>
                                    </p:set>
                                  </p:childTnLst>
                                </p:cTn>
                              </p:par>
                            </p:childTnLst>
                          </p:cTn>
                        </p:par>
                      </p:childTnLst>
                    </p:cTn>
                  </p:par>
                  <p:par>
                    <p:cTn id="323" fill="hold">
                      <p:stCondLst>
                        <p:cond delay="indefinite"/>
                      </p:stCondLst>
                      <p:childTnLst>
                        <p:par>
                          <p:cTn id="324" fill="hold">
                            <p:stCondLst>
                              <p:cond delay="0"/>
                            </p:stCondLst>
                            <p:childTnLst>
                              <p:par>
                                <p:cTn id="325" nodeType="clickEffect" fill="hold" presetClass="entr" presetID="1">
                                  <p:stCondLst>
                                    <p:cond delay="0"/>
                                  </p:stCondLst>
                                  <p:childTnLst>
                                    <p:set>
                                      <p:cBhvr>
                                        <p:cTn id="326" dur="1" fill="hold">
                                          <p:stCondLst>
                                            <p:cond delay="0"/>
                                          </p:stCondLst>
                                        </p:cTn>
                                        <p:tgtEl>
                                          <p:spTgt spid="24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02" name="PlaceHolder 1"/>
          <p:cNvSpPr>
            <a:spLocks noGrp="1"/>
          </p:cNvSpPr>
          <p:nvPr>
            <p:ph type="ftr"/>
          </p:nvPr>
        </p:nvSpPr>
        <p:spPr>
          <a:xfrm>
            <a:off x="3686040" y="6459840"/>
            <a:ext cx="4822560" cy="364680"/>
          </a:xfrm>
          <a:prstGeom prst="rect">
            <a:avLst/>
          </a:prstGeom>
          <a:noFill/>
          <a:ln w="0">
            <a:noFill/>
          </a:ln>
        </p:spPr>
        <p:txBody>
          <a:bodyPr anchor="ctr">
            <a:noAutofit/>
          </a:bodyPr>
          <a:p>
            <a:endParaRPr b="0" lang="en-GB" sz="2400" spc="-1" strike="noStrike">
              <a:latin typeface="Times New Roman"/>
            </a:endParaRPr>
          </a:p>
        </p:txBody>
      </p:sp>
      <p:sp>
        <p:nvSpPr>
          <p:cNvPr id="1403" name="PlaceHolder 2"/>
          <p:cNvSpPr>
            <a:spLocks noGrp="1"/>
          </p:cNvSpPr>
          <p:nvPr>
            <p:ph type="sldNum"/>
          </p:nvPr>
        </p:nvSpPr>
        <p:spPr>
          <a:xfrm>
            <a:off x="9900360" y="6459840"/>
            <a:ext cx="1311840" cy="364680"/>
          </a:xfrm>
          <a:prstGeom prst="rect">
            <a:avLst/>
          </a:prstGeom>
          <a:noFill/>
          <a:ln w="0">
            <a:noFill/>
          </a:ln>
        </p:spPr>
        <p:txBody>
          <a:bodyPr anchor="ctr">
            <a:noAutofit/>
          </a:bodyPr>
          <a:p>
            <a:pPr algn="r">
              <a:lnSpc>
                <a:spcPct val="100000"/>
              </a:lnSpc>
            </a:pPr>
            <a:fld id="{314C5722-27F7-4914-B8E6-0D56EFC75AC2}" type="slidenum">
              <a:rPr b="0" lang="en-AU" sz="1050" spc="-1" strike="noStrike">
                <a:solidFill>
                  <a:srgbClr val="ffffff"/>
                </a:solidFill>
                <a:latin typeface="Calibri"/>
              </a:rPr>
              <a:t>&lt;number&gt;</a:t>
            </a:fld>
            <a:endParaRPr b="0" lang="en-GB" sz="1050" spc="-1" strike="noStrike">
              <a:latin typeface="Times New Roman"/>
            </a:endParaRPr>
          </a:p>
        </p:txBody>
      </p:sp>
      <p:pic>
        <p:nvPicPr>
          <p:cNvPr id="1404" name="Picture 3" descr=""/>
          <p:cNvPicPr/>
          <p:nvPr/>
        </p:nvPicPr>
        <p:blipFill>
          <a:blip r:embed="rId1"/>
          <a:stretch/>
        </p:blipFill>
        <p:spPr>
          <a:xfrm>
            <a:off x="181800" y="692280"/>
            <a:ext cx="11831400" cy="3440520"/>
          </a:xfrm>
          <a:prstGeom prst="rect">
            <a:avLst/>
          </a:prstGeom>
          <a:ln w="0">
            <a:noFill/>
          </a:ln>
        </p:spPr>
      </p:pic>
      <p:sp>
        <p:nvSpPr>
          <p:cNvPr id="1405" name="Straight Connector 4"/>
          <p:cNvSpPr/>
          <p:nvPr/>
        </p:nvSpPr>
        <p:spPr>
          <a:xfrm>
            <a:off x="0" y="4702320"/>
            <a:ext cx="12191760" cy="360"/>
          </a:xfrm>
          <a:prstGeom prst="line">
            <a:avLst/>
          </a:prstGeom>
          <a:ln>
            <a:solidFill>
              <a:srgbClr val="63a537"/>
            </a:solidFill>
            <a:round/>
          </a:ln>
        </p:spPr>
        <p:style>
          <a:lnRef idx="1">
            <a:schemeClr val="accent2"/>
          </a:lnRef>
          <a:fillRef idx="0">
            <a:schemeClr val="accent2"/>
          </a:fillRef>
          <a:effectRef idx="0">
            <a:schemeClr val="accent2"/>
          </a:effectRef>
          <a:fontRef idx="minor"/>
        </p:style>
      </p:sp>
    </p:spTree>
  </p:cSld>
  <mc:AlternateContent>
    <mc:Choice Requires="p14">
      <p:transition spd="slow" p14:dur="2000"/>
    </mc:Choice>
    <mc:Fallback>
      <p:transition spd="slow"/>
    </mc:Fallback>
  </mc:AlternateContent>
</p:sld>
</file>

<file path=ppt/slides/slide27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06" name="PlaceHolder 1"/>
          <p:cNvSpPr>
            <a:spLocks noGrp="1"/>
          </p:cNvSpPr>
          <p:nvPr>
            <p:ph type="ftr"/>
          </p:nvPr>
        </p:nvSpPr>
        <p:spPr>
          <a:xfrm>
            <a:off x="3686040" y="6459840"/>
            <a:ext cx="4822560" cy="364680"/>
          </a:xfrm>
          <a:prstGeom prst="rect">
            <a:avLst/>
          </a:prstGeom>
          <a:noFill/>
          <a:ln w="0">
            <a:noFill/>
          </a:ln>
        </p:spPr>
        <p:txBody>
          <a:bodyPr anchor="ctr">
            <a:noAutofit/>
          </a:bodyPr>
          <a:p>
            <a:endParaRPr b="0" lang="en-GB" sz="2400" spc="-1" strike="noStrike">
              <a:latin typeface="Times New Roman"/>
            </a:endParaRPr>
          </a:p>
        </p:txBody>
      </p:sp>
      <p:sp>
        <p:nvSpPr>
          <p:cNvPr id="1407" name="PlaceHolder 2"/>
          <p:cNvSpPr>
            <a:spLocks noGrp="1"/>
          </p:cNvSpPr>
          <p:nvPr>
            <p:ph type="sldNum"/>
          </p:nvPr>
        </p:nvSpPr>
        <p:spPr>
          <a:xfrm>
            <a:off x="9900360" y="6459840"/>
            <a:ext cx="1311840" cy="364680"/>
          </a:xfrm>
          <a:prstGeom prst="rect">
            <a:avLst/>
          </a:prstGeom>
          <a:noFill/>
          <a:ln w="0">
            <a:noFill/>
          </a:ln>
        </p:spPr>
        <p:txBody>
          <a:bodyPr anchor="ctr">
            <a:noAutofit/>
          </a:bodyPr>
          <a:p>
            <a:pPr algn="r">
              <a:lnSpc>
                <a:spcPct val="100000"/>
              </a:lnSpc>
            </a:pPr>
            <a:fld id="{7DEF0531-CBC4-417F-B4C7-B7C21281FB24}" type="slidenum">
              <a:rPr b="0" lang="en-AU" sz="1050" spc="-1" strike="noStrike">
                <a:solidFill>
                  <a:srgbClr val="ffffff"/>
                </a:solidFill>
                <a:latin typeface="Calibri"/>
              </a:rPr>
              <a:t>&lt;number&gt;</a:t>
            </a:fld>
            <a:endParaRPr b="0" lang="en-GB" sz="1050" spc="-1" strike="noStrike">
              <a:latin typeface="Times New Roman"/>
            </a:endParaRPr>
          </a:p>
        </p:txBody>
      </p:sp>
      <p:pic>
        <p:nvPicPr>
          <p:cNvPr id="1408" name="Picture 3" descr=""/>
          <p:cNvPicPr/>
          <p:nvPr/>
        </p:nvPicPr>
        <p:blipFill>
          <a:blip r:embed="rId1"/>
          <a:stretch/>
        </p:blipFill>
        <p:spPr>
          <a:xfrm>
            <a:off x="321120" y="1260360"/>
            <a:ext cx="7960320" cy="4786920"/>
          </a:xfrm>
          <a:prstGeom prst="rect">
            <a:avLst/>
          </a:prstGeom>
          <a:ln w="0">
            <a:noFill/>
          </a:ln>
        </p:spPr>
      </p:pic>
      <p:sp>
        <p:nvSpPr>
          <p:cNvPr id="1409" name="TextBox 4"/>
          <p:cNvSpPr/>
          <p:nvPr/>
        </p:nvSpPr>
        <p:spPr>
          <a:xfrm>
            <a:off x="321120" y="333000"/>
            <a:ext cx="3074760" cy="94284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1" lang="en-US" sz="2800" spc="-1" strike="noStrike" u="sng">
                <a:solidFill>
                  <a:srgbClr val="00b050"/>
                </a:solidFill>
                <a:uFillTx/>
                <a:latin typeface="Calibri"/>
              </a:rPr>
              <a:t>Practice Problem </a:t>
            </a:r>
            <a:endParaRPr b="0" lang="en-GB" sz="2800" spc="-1" strike="noStrike">
              <a:latin typeface="Arial"/>
            </a:endParaRPr>
          </a:p>
        </p:txBody>
      </p:sp>
    </p:spTree>
  </p:cSld>
  <mc:AlternateContent>
    <mc:Choice Requires="p14">
      <p:transition spd="slow" p14:dur="2000"/>
    </mc:Choice>
    <mc:Fallback>
      <p:transition spd="slow"/>
    </mc:Fallback>
  </mc:AlternateContent>
</p:sld>
</file>

<file path=ppt/slides/slide27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10" name="PlaceHolder 1"/>
          <p:cNvSpPr>
            <a:spLocks noGrp="1"/>
          </p:cNvSpPr>
          <p:nvPr>
            <p:ph type="ftr"/>
          </p:nvPr>
        </p:nvSpPr>
        <p:spPr>
          <a:xfrm>
            <a:off x="3686040" y="6459840"/>
            <a:ext cx="4822560" cy="364680"/>
          </a:xfrm>
          <a:prstGeom prst="rect">
            <a:avLst/>
          </a:prstGeom>
          <a:noFill/>
          <a:ln w="0">
            <a:noFill/>
          </a:ln>
        </p:spPr>
        <p:txBody>
          <a:bodyPr anchor="ctr">
            <a:noAutofit/>
          </a:bodyPr>
          <a:p>
            <a:endParaRPr b="0" lang="en-GB" sz="2400" spc="-1" strike="noStrike">
              <a:latin typeface="Times New Roman"/>
            </a:endParaRPr>
          </a:p>
        </p:txBody>
      </p:sp>
      <p:sp>
        <p:nvSpPr>
          <p:cNvPr id="1411" name="PlaceHolder 2"/>
          <p:cNvSpPr>
            <a:spLocks noGrp="1"/>
          </p:cNvSpPr>
          <p:nvPr>
            <p:ph type="sldNum"/>
          </p:nvPr>
        </p:nvSpPr>
        <p:spPr>
          <a:xfrm>
            <a:off x="9900360" y="6459840"/>
            <a:ext cx="1311840" cy="364680"/>
          </a:xfrm>
          <a:prstGeom prst="rect">
            <a:avLst/>
          </a:prstGeom>
          <a:noFill/>
          <a:ln w="0">
            <a:noFill/>
          </a:ln>
        </p:spPr>
        <p:txBody>
          <a:bodyPr anchor="ctr">
            <a:noAutofit/>
          </a:bodyPr>
          <a:p>
            <a:pPr algn="r">
              <a:lnSpc>
                <a:spcPct val="100000"/>
              </a:lnSpc>
            </a:pPr>
            <a:fld id="{1EF8633B-C10E-4AE7-960A-DCF5BD7BF63E}" type="slidenum">
              <a:rPr b="0" lang="en-AU" sz="1050" spc="-1" strike="noStrike">
                <a:solidFill>
                  <a:srgbClr val="ffffff"/>
                </a:solidFill>
                <a:latin typeface="Calibri"/>
              </a:rPr>
              <a:t>&lt;number&gt;</a:t>
            </a:fld>
            <a:endParaRPr b="0" lang="en-GB" sz="1050" spc="-1" strike="noStrike">
              <a:latin typeface="Times New Roman"/>
            </a:endParaRPr>
          </a:p>
        </p:txBody>
      </p:sp>
      <p:pic>
        <p:nvPicPr>
          <p:cNvPr id="1412" name="Picture 3" descr=""/>
          <p:cNvPicPr/>
          <p:nvPr/>
        </p:nvPicPr>
        <p:blipFill>
          <a:blip r:embed="rId1"/>
          <a:stretch/>
        </p:blipFill>
        <p:spPr>
          <a:xfrm>
            <a:off x="470160" y="452880"/>
            <a:ext cx="7367400" cy="2397960"/>
          </a:xfrm>
          <a:prstGeom prst="rect">
            <a:avLst/>
          </a:prstGeom>
          <a:ln w="0">
            <a:noFill/>
          </a:ln>
        </p:spPr>
      </p:pic>
      <p:sp>
        <p:nvSpPr>
          <p:cNvPr id="1413" name="Straight Connector 5"/>
          <p:cNvSpPr/>
          <p:nvPr/>
        </p:nvSpPr>
        <p:spPr>
          <a:xfrm>
            <a:off x="0" y="3317760"/>
            <a:ext cx="12191760" cy="26280"/>
          </a:xfrm>
          <a:prstGeom prst="line">
            <a:avLst/>
          </a:prstGeom>
          <a:ln>
            <a:solidFill>
              <a:srgbClr val="000000"/>
            </a:solidFill>
            <a:round/>
          </a:ln>
        </p:spPr>
        <p:style>
          <a:lnRef idx="1">
            <a:schemeClr val="dk1"/>
          </a:lnRef>
          <a:fillRef idx="0">
            <a:schemeClr val="dk1"/>
          </a:fillRef>
          <a:effectRef idx="0">
            <a:schemeClr val="dk1"/>
          </a:effectRef>
          <a:fontRef idx="minor"/>
        </p:style>
      </p:sp>
    </p:spTree>
  </p:cSld>
  <mc:AlternateContent>
    <mc:Choice Requires="p14">
      <p:transition spd="slow" p14:dur="2000"/>
    </mc:Choice>
    <mc:Fallback>
      <p:transition spd="slow"/>
    </mc:Fallback>
  </mc:AlternateContent>
</p:sld>
</file>

<file path=ppt/slides/slide27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14" name="PlaceHolder 1"/>
          <p:cNvSpPr>
            <a:spLocks noGrp="1"/>
          </p:cNvSpPr>
          <p:nvPr>
            <p:ph type="ftr"/>
          </p:nvPr>
        </p:nvSpPr>
        <p:spPr>
          <a:xfrm>
            <a:off x="3686040" y="6459840"/>
            <a:ext cx="4822560" cy="364680"/>
          </a:xfrm>
          <a:prstGeom prst="rect">
            <a:avLst/>
          </a:prstGeom>
          <a:noFill/>
          <a:ln w="0">
            <a:noFill/>
          </a:ln>
        </p:spPr>
        <p:txBody>
          <a:bodyPr anchor="ctr">
            <a:noAutofit/>
          </a:bodyPr>
          <a:p>
            <a:endParaRPr b="0" lang="en-GB" sz="2400" spc="-1" strike="noStrike">
              <a:latin typeface="Times New Roman"/>
            </a:endParaRPr>
          </a:p>
        </p:txBody>
      </p:sp>
      <p:sp>
        <p:nvSpPr>
          <p:cNvPr id="1415" name="PlaceHolder 2"/>
          <p:cNvSpPr>
            <a:spLocks noGrp="1"/>
          </p:cNvSpPr>
          <p:nvPr>
            <p:ph type="sldNum"/>
          </p:nvPr>
        </p:nvSpPr>
        <p:spPr>
          <a:xfrm>
            <a:off x="9900360" y="6459840"/>
            <a:ext cx="1311840" cy="364680"/>
          </a:xfrm>
          <a:prstGeom prst="rect">
            <a:avLst/>
          </a:prstGeom>
          <a:noFill/>
          <a:ln w="0">
            <a:noFill/>
          </a:ln>
        </p:spPr>
        <p:txBody>
          <a:bodyPr anchor="ctr">
            <a:noAutofit/>
          </a:bodyPr>
          <a:p>
            <a:pPr algn="r">
              <a:lnSpc>
                <a:spcPct val="100000"/>
              </a:lnSpc>
            </a:pPr>
            <a:fld id="{3CFE6E8B-CEA0-465C-AE2B-8EC5CFAFD4A6}" type="slidenum">
              <a:rPr b="0" lang="en-AU" sz="1050" spc="-1" strike="noStrike">
                <a:solidFill>
                  <a:srgbClr val="ffffff"/>
                </a:solidFill>
                <a:latin typeface="Calibri"/>
              </a:rPr>
              <a:t>&lt;number&gt;</a:t>
            </a:fld>
            <a:endParaRPr b="0" lang="en-GB" sz="1050" spc="-1" strike="noStrike">
              <a:latin typeface="Times New Roman"/>
            </a:endParaRPr>
          </a:p>
        </p:txBody>
      </p:sp>
      <p:pic>
        <p:nvPicPr>
          <p:cNvPr id="1416" name="Picture 3" descr=""/>
          <p:cNvPicPr/>
          <p:nvPr/>
        </p:nvPicPr>
        <p:blipFill>
          <a:blip r:embed="rId1"/>
          <a:stretch/>
        </p:blipFill>
        <p:spPr>
          <a:xfrm>
            <a:off x="2269440" y="927360"/>
            <a:ext cx="6521760" cy="3429360"/>
          </a:xfrm>
          <a:prstGeom prst="rect">
            <a:avLst/>
          </a:prstGeom>
          <a:ln w="0">
            <a:noFill/>
          </a:ln>
        </p:spPr>
      </p:pic>
    </p:spTree>
  </p:cSld>
  <mc:AlternateContent>
    <mc:Choice Requires="p14">
      <p:transition spd="slow" p14:dur="2000"/>
    </mc:Choice>
    <mc:Fallback>
      <p:transition spd="slow"/>
    </mc:Fallback>
  </mc:AlternateContent>
</p:sld>
</file>

<file path=ppt/slides/slide27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17" name="PlaceHolder 1"/>
          <p:cNvSpPr>
            <a:spLocks noGrp="1"/>
          </p:cNvSpPr>
          <p:nvPr>
            <p:ph type="ftr"/>
          </p:nvPr>
        </p:nvSpPr>
        <p:spPr>
          <a:xfrm>
            <a:off x="3686040" y="6459840"/>
            <a:ext cx="4822560" cy="364680"/>
          </a:xfrm>
          <a:prstGeom prst="rect">
            <a:avLst/>
          </a:prstGeom>
          <a:noFill/>
          <a:ln w="0">
            <a:noFill/>
          </a:ln>
        </p:spPr>
        <p:txBody>
          <a:bodyPr anchor="ctr">
            <a:noAutofit/>
          </a:bodyPr>
          <a:p>
            <a:endParaRPr b="0" lang="en-GB" sz="2400" spc="-1" strike="noStrike">
              <a:latin typeface="Times New Roman"/>
            </a:endParaRPr>
          </a:p>
        </p:txBody>
      </p:sp>
      <p:sp>
        <p:nvSpPr>
          <p:cNvPr id="1418" name="PlaceHolder 2"/>
          <p:cNvSpPr>
            <a:spLocks noGrp="1"/>
          </p:cNvSpPr>
          <p:nvPr>
            <p:ph type="sldNum"/>
          </p:nvPr>
        </p:nvSpPr>
        <p:spPr>
          <a:xfrm>
            <a:off x="9900360" y="6459840"/>
            <a:ext cx="1311840" cy="364680"/>
          </a:xfrm>
          <a:prstGeom prst="rect">
            <a:avLst/>
          </a:prstGeom>
          <a:noFill/>
          <a:ln w="0">
            <a:noFill/>
          </a:ln>
        </p:spPr>
        <p:txBody>
          <a:bodyPr anchor="ctr">
            <a:noAutofit/>
          </a:bodyPr>
          <a:p>
            <a:pPr algn="r">
              <a:lnSpc>
                <a:spcPct val="100000"/>
              </a:lnSpc>
            </a:pPr>
            <a:fld id="{2E6F87C9-7BE3-4109-BCDA-61D001C2E200}" type="slidenum">
              <a:rPr b="0" lang="en-AU" sz="1050" spc="-1" strike="noStrike">
                <a:solidFill>
                  <a:srgbClr val="ffffff"/>
                </a:solidFill>
                <a:latin typeface="Calibri"/>
              </a:rPr>
              <a:t>&lt;number&gt;</a:t>
            </a:fld>
            <a:endParaRPr b="0" lang="en-GB" sz="1050" spc="-1" strike="noStrike">
              <a:latin typeface="Times New Roman"/>
            </a:endParaRPr>
          </a:p>
        </p:txBody>
      </p:sp>
      <p:sp>
        <p:nvSpPr>
          <p:cNvPr id="1419" name="Rounded Rectangle 4"/>
          <p:cNvSpPr/>
          <p:nvPr/>
        </p:nvSpPr>
        <p:spPr>
          <a:xfrm>
            <a:off x="300600" y="509400"/>
            <a:ext cx="11785320" cy="4062240"/>
          </a:xfrm>
          <a:prstGeom prst="roundRect">
            <a:avLst>
              <a:gd name="adj" fmla="val 16667"/>
            </a:avLst>
          </a:prstGeom>
          <a:solidFill>
            <a:schemeClr val="accent2">
              <a:lumMod val="50000"/>
            </a:schemeClr>
          </a:solidFill>
          <a:ln>
            <a:solidFill>
              <a:srgbClr val="719629"/>
            </a:solidFill>
            <a:round/>
          </a:ln>
        </p:spPr>
        <p:style>
          <a:lnRef idx="2">
            <a:schemeClr val="accent1">
              <a:shade val="50000"/>
            </a:schemeClr>
          </a:lnRef>
          <a:fillRef idx="1">
            <a:schemeClr val="accent1"/>
          </a:fillRef>
          <a:effectRef idx="0">
            <a:schemeClr val="accent1"/>
          </a:effectRef>
          <a:fontRef idx="minor"/>
        </p:style>
      </p:sp>
      <p:pic>
        <p:nvPicPr>
          <p:cNvPr id="1420" name="Picture 5" descr=""/>
          <p:cNvPicPr/>
          <p:nvPr/>
        </p:nvPicPr>
        <p:blipFill>
          <a:blip r:embed="rId1"/>
          <a:stretch/>
        </p:blipFill>
        <p:spPr>
          <a:xfrm>
            <a:off x="552960" y="1170720"/>
            <a:ext cx="11088720" cy="2698560"/>
          </a:xfrm>
          <a:prstGeom prst="rect">
            <a:avLst/>
          </a:prstGeom>
          <a:ln w="0">
            <a:noFill/>
          </a:ln>
        </p:spPr>
      </p:pic>
    </p:spTree>
  </p:cSld>
  <mc:AlternateContent>
    <mc:Choice Requires="p14">
      <p:transition spd="slow" p14:dur="2000"/>
    </mc:Choice>
    <mc:Fallback>
      <p:transition spd="slow"/>
    </mc:Fallback>
  </mc:AlternateContent>
</p:sld>
</file>

<file path=ppt/slides/slide27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21" name="PlaceHolder 1"/>
          <p:cNvSpPr>
            <a:spLocks noGrp="1"/>
          </p:cNvSpPr>
          <p:nvPr>
            <p:ph type="ftr"/>
          </p:nvPr>
        </p:nvSpPr>
        <p:spPr>
          <a:xfrm>
            <a:off x="3686040" y="6459840"/>
            <a:ext cx="4822560" cy="364680"/>
          </a:xfrm>
          <a:prstGeom prst="rect">
            <a:avLst/>
          </a:prstGeom>
          <a:noFill/>
          <a:ln w="0">
            <a:noFill/>
          </a:ln>
        </p:spPr>
        <p:txBody>
          <a:bodyPr anchor="ctr">
            <a:noAutofit/>
          </a:bodyPr>
          <a:p>
            <a:endParaRPr b="0" lang="en-GB" sz="2400" spc="-1" strike="noStrike">
              <a:latin typeface="Times New Roman"/>
            </a:endParaRPr>
          </a:p>
        </p:txBody>
      </p:sp>
      <p:sp>
        <p:nvSpPr>
          <p:cNvPr id="1422" name="PlaceHolder 2"/>
          <p:cNvSpPr>
            <a:spLocks noGrp="1"/>
          </p:cNvSpPr>
          <p:nvPr>
            <p:ph type="sldNum"/>
          </p:nvPr>
        </p:nvSpPr>
        <p:spPr>
          <a:xfrm>
            <a:off x="9900360" y="6459840"/>
            <a:ext cx="1311840" cy="364680"/>
          </a:xfrm>
          <a:prstGeom prst="rect">
            <a:avLst/>
          </a:prstGeom>
          <a:noFill/>
          <a:ln w="0">
            <a:noFill/>
          </a:ln>
        </p:spPr>
        <p:txBody>
          <a:bodyPr anchor="ctr">
            <a:noAutofit/>
          </a:bodyPr>
          <a:p>
            <a:pPr algn="r">
              <a:lnSpc>
                <a:spcPct val="100000"/>
              </a:lnSpc>
            </a:pPr>
            <a:fld id="{FF562963-C793-4158-9156-6675D33BA8CB}" type="slidenum">
              <a:rPr b="0" lang="en-AU" sz="1050" spc="-1" strike="noStrike">
                <a:solidFill>
                  <a:srgbClr val="ffffff"/>
                </a:solidFill>
                <a:latin typeface="Calibri"/>
              </a:rPr>
              <a:t>&lt;number&gt;</a:t>
            </a:fld>
            <a:endParaRPr b="0" lang="en-GB" sz="1050" spc="-1" strike="noStrike">
              <a:latin typeface="Times New Roman"/>
            </a:endParaRPr>
          </a:p>
        </p:txBody>
      </p:sp>
      <p:pic>
        <p:nvPicPr>
          <p:cNvPr id="1423" name="Picture 7" descr=""/>
          <p:cNvPicPr/>
          <p:nvPr/>
        </p:nvPicPr>
        <p:blipFill>
          <a:blip r:embed="rId1"/>
          <a:stretch/>
        </p:blipFill>
        <p:spPr>
          <a:xfrm>
            <a:off x="2037960" y="564840"/>
            <a:ext cx="6857640" cy="3263400"/>
          </a:xfrm>
          <a:prstGeom prst="rect">
            <a:avLst/>
          </a:prstGeom>
          <a:ln w="0">
            <a:noFill/>
          </a:ln>
        </p:spPr>
      </p:pic>
      <p:pic>
        <p:nvPicPr>
          <p:cNvPr id="1424" name="Picture 8" descr=""/>
          <p:cNvPicPr/>
          <p:nvPr/>
        </p:nvPicPr>
        <p:blipFill>
          <a:blip r:embed="rId2"/>
          <a:stretch/>
        </p:blipFill>
        <p:spPr>
          <a:xfrm>
            <a:off x="640080" y="4637160"/>
            <a:ext cx="9559080" cy="630360"/>
          </a:xfrm>
          <a:prstGeom prst="rect">
            <a:avLst/>
          </a:prstGeom>
          <a:ln w="0">
            <a:noFill/>
          </a:ln>
        </p:spPr>
      </p:pic>
    </p:spTree>
  </p:cSld>
  <mc:AlternateContent>
    <mc:Choice Requires="p14">
      <p:transition spd="slow" p14:dur="2000"/>
    </mc:Choice>
    <mc:Fallback>
      <p:transition spd="slow"/>
    </mc:Fallback>
  </mc:AlternateContent>
</p:sld>
</file>

<file path=ppt/slides/slide27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25" name="PlaceHolder 1"/>
          <p:cNvSpPr>
            <a:spLocks noGrp="1"/>
          </p:cNvSpPr>
          <p:nvPr>
            <p:ph type="ftr"/>
          </p:nvPr>
        </p:nvSpPr>
        <p:spPr>
          <a:xfrm>
            <a:off x="3686040" y="6459840"/>
            <a:ext cx="4822560" cy="364680"/>
          </a:xfrm>
          <a:prstGeom prst="rect">
            <a:avLst/>
          </a:prstGeom>
          <a:noFill/>
          <a:ln w="0">
            <a:noFill/>
          </a:ln>
        </p:spPr>
        <p:txBody>
          <a:bodyPr anchor="ctr">
            <a:noAutofit/>
          </a:bodyPr>
          <a:p>
            <a:endParaRPr b="0" lang="en-GB" sz="2400" spc="-1" strike="noStrike">
              <a:latin typeface="Times New Roman"/>
            </a:endParaRPr>
          </a:p>
        </p:txBody>
      </p:sp>
      <p:sp>
        <p:nvSpPr>
          <p:cNvPr id="1426" name="PlaceHolder 2"/>
          <p:cNvSpPr>
            <a:spLocks noGrp="1"/>
          </p:cNvSpPr>
          <p:nvPr>
            <p:ph type="sldNum"/>
          </p:nvPr>
        </p:nvSpPr>
        <p:spPr>
          <a:xfrm>
            <a:off x="9900360" y="6459840"/>
            <a:ext cx="1311840" cy="364680"/>
          </a:xfrm>
          <a:prstGeom prst="rect">
            <a:avLst/>
          </a:prstGeom>
          <a:noFill/>
          <a:ln w="0">
            <a:noFill/>
          </a:ln>
        </p:spPr>
        <p:txBody>
          <a:bodyPr anchor="ctr">
            <a:noAutofit/>
          </a:bodyPr>
          <a:p>
            <a:pPr algn="r">
              <a:lnSpc>
                <a:spcPct val="100000"/>
              </a:lnSpc>
            </a:pPr>
            <a:fld id="{7BE73D5A-377C-4111-8D84-C02402514BAA}" type="slidenum">
              <a:rPr b="0" lang="en-AU" sz="1050" spc="-1" strike="noStrike">
                <a:solidFill>
                  <a:srgbClr val="ffffff"/>
                </a:solidFill>
                <a:latin typeface="Calibri"/>
              </a:rPr>
              <a:t>&lt;number&gt;</a:t>
            </a:fld>
            <a:endParaRPr b="0" lang="en-GB" sz="1050" spc="-1" strike="noStrike">
              <a:latin typeface="Times New Roman"/>
            </a:endParaRPr>
          </a:p>
        </p:txBody>
      </p:sp>
      <p:pic>
        <p:nvPicPr>
          <p:cNvPr id="1427" name="Picture 3" descr=""/>
          <p:cNvPicPr/>
          <p:nvPr/>
        </p:nvPicPr>
        <p:blipFill>
          <a:blip r:embed="rId1"/>
          <a:stretch/>
        </p:blipFill>
        <p:spPr>
          <a:xfrm>
            <a:off x="144360" y="657000"/>
            <a:ext cx="11847240" cy="2066040"/>
          </a:xfrm>
          <a:prstGeom prst="rect">
            <a:avLst/>
          </a:prstGeom>
          <a:ln w="0">
            <a:noFill/>
          </a:ln>
        </p:spPr>
      </p:pic>
      <p:pic>
        <p:nvPicPr>
          <p:cNvPr id="1428" name="Picture 4" descr=""/>
          <p:cNvPicPr/>
          <p:nvPr/>
        </p:nvPicPr>
        <p:blipFill>
          <a:blip r:embed="rId2"/>
          <a:stretch/>
        </p:blipFill>
        <p:spPr>
          <a:xfrm>
            <a:off x="242640" y="2723040"/>
            <a:ext cx="11748600" cy="839880"/>
          </a:xfrm>
          <a:prstGeom prst="rect">
            <a:avLst/>
          </a:prstGeom>
          <a:ln w="0">
            <a:noFill/>
          </a:ln>
        </p:spPr>
      </p:pic>
    </p:spTree>
  </p:cSld>
  <mc:AlternateContent>
    <mc:Choice Requires="p14">
      <p:transition spd="slow" p14:dur="2000"/>
    </mc:Choice>
    <mc:Fallback>
      <p:transition spd="slow"/>
    </mc:Fallback>
  </mc:AlternateContent>
</p:sld>
</file>

<file path=ppt/slides/slide27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29" name="PlaceHolder 1"/>
          <p:cNvSpPr>
            <a:spLocks noGrp="1"/>
          </p:cNvSpPr>
          <p:nvPr>
            <p:ph type="ftr"/>
          </p:nvPr>
        </p:nvSpPr>
        <p:spPr>
          <a:xfrm>
            <a:off x="3686040" y="6459840"/>
            <a:ext cx="4822560" cy="364680"/>
          </a:xfrm>
          <a:prstGeom prst="rect">
            <a:avLst/>
          </a:prstGeom>
          <a:noFill/>
          <a:ln w="0">
            <a:noFill/>
          </a:ln>
        </p:spPr>
        <p:txBody>
          <a:bodyPr anchor="ctr">
            <a:noAutofit/>
          </a:bodyPr>
          <a:p>
            <a:endParaRPr b="0" lang="en-GB" sz="2400" spc="-1" strike="noStrike">
              <a:latin typeface="Times New Roman"/>
            </a:endParaRPr>
          </a:p>
        </p:txBody>
      </p:sp>
      <p:sp>
        <p:nvSpPr>
          <p:cNvPr id="1430" name="PlaceHolder 2"/>
          <p:cNvSpPr>
            <a:spLocks noGrp="1"/>
          </p:cNvSpPr>
          <p:nvPr>
            <p:ph type="sldNum"/>
          </p:nvPr>
        </p:nvSpPr>
        <p:spPr>
          <a:xfrm>
            <a:off x="9900360" y="6459840"/>
            <a:ext cx="1311840" cy="364680"/>
          </a:xfrm>
          <a:prstGeom prst="rect">
            <a:avLst/>
          </a:prstGeom>
          <a:noFill/>
          <a:ln w="0">
            <a:noFill/>
          </a:ln>
        </p:spPr>
        <p:txBody>
          <a:bodyPr anchor="ctr">
            <a:noAutofit/>
          </a:bodyPr>
          <a:p>
            <a:pPr algn="r">
              <a:lnSpc>
                <a:spcPct val="100000"/>
              </a:lnSpc>
            </a:pPr>
            <a:fld id="{98F28D67-DF68-4610-ABAE-FC244C6025FC}" type="slidenum">
              <a:rPr b="0" lang="en-AU" sz="1050" spc="-1" strike="noStrike">
                <a:solidFill>
                  <a:srgbClr val="ffffff"/>
                </a:solidFill>
                <a:latin typeface="Calibri"/>
              </a:rPr>
              <a:t>&lt;number&gt;</a:t>
            </a:fld>
            <a:endParaRPr b="0" lang="en-GB" sz="1050" spc="-1" strike="noStrike">
              <a:latin typeface="Times New Roman"/>
            </a:endParaRPr>
          </a:p>
        </p:txBody>
      </p:sp>
      <p:pic>
        <p:nvPicPr>
          <p:cNvPr id="1431" name="Picture 3" descr=""/>
          <p:cNvPicPr/>
          <p:nvPr/>
        </p:nvPicPr>
        <p:blipFill>
          <a:blip r:embed="rId1"/>
          <a:stretch/>
        </p:blipFill>
        <p:spPr>
          <a:xfrm>
            <a:off x="631800" y="849240"/>
            <a:ext cx="10941480" cy="4079520"/>
          </a:xfrm>
          <a:prstGeom prst="rect">
            <a:avLst/>
          </a:prstGeom>
          <a:ln w="0">
            <a:noFill/>
          </a:ln>
        </p:spPr>
      </p:pic>
    </p:spTree>
  </p:cSld>
  <mc:AlternateContent>
    <mc:Choice Requires="p14">
      <p:transition spd="slow" p14:dur="2000"/>
    </mc:Choice>
    <mc:Fallback>
      <p:transition spd="slow"/>
    </mc:Fallback>
  </mc:AlternateContent>
</p:sld>
</file>

<file path=ppt/slides/slide27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32" name="PlaceHolder 1"/>
          <p:cNvSpPr>
            <a:spLocks noGrp="1"/>
          </p:cNvSpPr>
          <p:nvPr>
            <p:ph type="ftr"/>
          </p:nvPr>
        </p:nvSpPr>
        <p:spPr>
          <a:xfrm>
            <a:off x="3686040" y="6459840"/>
            <a:ext cx="4822560" cy="364680"/>
          </a:xfrm>
          <a:prstGeom prst="rect">
            <a:avLst/>
          </a:prstGeom>
          <a:noFill/>
          <a:ln w="0">
            <a:noFill/>
          </a:ln>
        </p:spPr>
        <p:txBody>
          <a:bodyPr anchor="ctr">
            <a:noAutofit/>
          </a:bodyPr>
          <a:p>
            <a:endParaRPr b="0" lang="en-GB" sz="2400" spc="-1" strike="noStrike">
              <a:latin typeface="Times New Roman"/>
            </a:endParaRPr>
          </a:p>
        </p:txBody>
      </p:sp>
      <p:sp>
        <p:nvSpPr>
          <p:cNvPr id="1433" name="PlaceHolder 2"/>
          <p:cNvSpPr>
            <a:spLocks noGrp="1"/>
          </p:cNvSpPr>
          <p:nvPr>
            <p:ph type="sldNum"/>
          </p:nvPr>
        </p:nvSpPr>
        <p:spPr>
          <a:xfrm>
            <a:off x="9900360" y="6459840"/>
            <a:ext cx="1311840" cy="364680"/>
          </a:xfrm>
          <a:prstGeom prst="rect">
            <a:avLst/>
          </a:prstGeom>
          <a:noFill/>
          <a:ln w="0">
            <a:noFill/>
          </a:ln>
        </p:spPr>
        <p:txBody>
          <a:bodyPr anchor="ctr">
            <a:noAutofit/>
          </a:bodyPr>
          <a:p>
            <a:pPr algn="r">
              <a:lnSpc>
                <a:spcPct val="100000"/>
              </a:lnSpc>
            </a:pPr>
            <a:fld id="{57150FF8-B1B6-40CA-94EB-5B4477FF4A90}" type="slidenum">
              <a:rPr b="0" lang="en-AU" sz="1050" spc="-1" strike="noStrike">
                <a:solidFill>
                  <a:srgbClr val="ffffff"/>
                </a:solidFill>
                <a:latin typeface="Calibri"/>
              </a:rPr>
              <a:t>&lt;number&gt;</a:t>
            </a:fld>
            <a:endParaRPr b="0" lang="en-GB" sz="1050" spc="-1" strike="noStrike">
              <a:latin typeface="Times New Roman"/>
            </a:endParaRPr>
          </a:p>
        </p:txBody>
      </p:sp>
      <p:pic>
        <p:nvPicPr>
          <p:cNvPr id="1434" name="Picture 3" descr=""/>
          <p:cNvPicPr/>
          <p:nvPr/>
        </p:nvPicPr>
        <p:blipFill>
          <a:blip r:embed="rId1"/>
          <a:stretch/>
        </p:blipFill>
        <p:spPr>
          <a:xfrm>
            <a:off x="207360" y="496440"/>
            <a:ext cx="11984400" cy="4676040"/>
          </a:xfrm>
          <a:prstGeom prst="rect">
            <a:avLst/>
          </a:prstGeom>
          <a:ln w="0">
            <a:noFill/>
          </a:ln>
        </p:spPr>
      </p:pic>
    </p:spTree>
  </p:cSld>
  <mc:AlternateContent>
    <mc:Choice Requires="p14">
      <p:transition spd="slow" p14:dur="2000"/>
    </mc:Choice>
    <mc:Fallback>
      <p:transition spd="slow"/>
    </mc:Fallback>
  </mc:AlternateContent>
</p:sld>
</file>

<file path=ppt/slides/slide27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35" name="PlaceHolder 1"/>
          <p:cNvSpPr>
            <a:spLocks noGrp="1"/>
          </p:cNvSpPr>
          <p:nvPr>
            <p:ph type="ftr"/>
          </p:nvPr>
        </p:nvSpPr>
        <p:spPr>
          <a:xfrm>
            <a:off x="3686040" y="6459840"/>
            <a:ext cx="4822560" cy="364680"/>
          </a:xfrm>
          <a:prstGeom prst="rect">
            <a:avLst/>
          </a:prstGeom>
          <a:noFill/>
          <a:ln w="0">
            <a:noFill/>
          </a:ln>
        </p:spPr>
        <p:txBody>
          <a:bodyPr anchor="ctr">
            <a:noAutofit/>
          </a:bodyPr>
          <a:p>
            <a:endParaRPr b="0" lang="en-GB" sz="2400" spc="-1" strike="noStrike">
              <a:latin typeface="Times New Roman"/>
            </a:endParaRPr>
          </a:p>
        </p:txBody>
      </p:sp>
      <p:sp>
        <p:nvSpPr>
          <p:cNvPr id="1436" name="PlaceHolder 2"/>
          <p:cNvSpPr>
            <a:spLocks noGrp="1"/>
          </p:cNvSpPr>
          <p:nvPr>
            <p:ph type="sldNum"/>
          </p:nvPr>
        </p:nvSpPr>
        <p:spPr>
          <a:xfrm>
            <a:off x="9900360" y="6459840"/>
            <a:ext cx="1311840" cy="364680"/>
          </a:xfrm>
          <a:prstGeom prst="rect">
            <a:avLst/>
          </a:prstGeom>
          <a:noFill/>
          <a:ln w="0">
            <a:noFill/>
          </a:ln>
        </p:spPr>
        <p:txBody>
          <a:bodyPr anchor="ctr">
            <a:noAutofit/>
          </a:bodyPr>
          <a:p>
            <a:pPr algn="r">
              <a:lnSpc>
                <a:spcPct val="100000"/>
              </a:lnSpc>
            </a:pPr>
            <a:fld id="{4DD142F7-8895-477C-906A-B153053B2C2B}" type="slidenum">
              <a:rPr b="0" lang="en-AU" sz="1050" spc="-1" strike="noStrike">
                <a:solidFill>
                  <a:srgbClr val="ffffff"/>
                </a:solidFill>
                <a:latin typeface="Calibri"/>
              </a:rPr>
              <a:t>&lt;number&gt;</a:t>
            </a:fld>
            <a:endParaRPr b="0" lang="en-GB" sz="1050" spc="-1" strike="noStrike">
              <a:latin typeface="Times New Roman"/>
            </a:endParaRPr>
          </a:p>
        </p:txBody>
      </p:sp>
      <p:pic>
        <p:nvPicPr>
          <p:cNvPr id="1437" name="Picture 3" descr=""/>
          <p:cNvPicPr/>
          <p:nvPr/>
        </p:nvPicPr>
        <p:blipFill>
          <a:blip r:embed="rId1"/>
          <a:stretch/>
        </p:blipFill>
        <p:spPr>
          <a:xfrm>
            <a:off x="2586600" y="188280"/>
            <a:ext cx="5922360" cy="4854240"/>
          </a:xfrm>
          <a:prstGeom prst="rect">
            <a:avLst/>
          </a:prstGeom>
          <a:ln w="0">
            <a:noFill/>
          </a:ln>
        </p:spPr>
      </p:pic>
      <p:sp>
        <p:nvSpPr>
          <p:cNvPr id="1438" name="Straight Connector 4"/>
          <p:cNvSpPr/>
          <p:nvPr/>
        </p:nvSpPr>
        <p:spPr>
          <a:xfrm>
            <a:off x="0" y="5314680"/>
            <a:ext cx="12191760" cy="12960"/>
          </a:xfrm>
          <a:prstGeom prst="line">
            <a:avLst/>
          </a:prstGeom>
          <a:ln>
            <a:solidFill>
              <a:srgbClr val="63a537"/>
            </a:solidFill>
            <a:round/>
          </a:ln>
        </p:spPr>
        <p:style>
          <a:lnRef idx="1">
            <a:schemeClr val="accent2"/>
          </a:lnRef>
          <a:fillRef idx="0">
            <a:schemeClr val="accent2"/>
          </a:fillRef>
          <a:effectRef idx="0">
            <a:schemeClr val="accent2"/>
          </a:effectRef>
          <a:fontRef idx="minor"/>
        </p:style>
      </p:sp>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0" name="PlaceHolder 1"/>
          <p:cNvSpPr>
            <a:spLocks noGrp="1"/>
          </p:cNvSpPr>
          <p:nvPr>
            <p:ph type="ftr"/>
          </p:nvPr>
        </p:nvSpPr>
        <p:spPr>
          <a:xfrm>
            <a:off x="3686040" y="6459840"/>
            <a:ext cx="4822560" cy="364680"/>
          </a:xfrm>
          <a:prstGeom prst="rect">
            <a:avLst/>
          </a:prstGeom>
          <a:noFill/>
          <a:ln w="0">
            <a:noFill/>
          </a:ln>
        </p:spPr>
        <p:txBody>
          <a:bodyPr anchor="ctr">
            <a:noAutofit/>
          </a:bodyPr>
          <a:p>
            <a:endParaRPr b="0" lang="en-GB" sz="2400" spc="-1" strike="noStrike">
              <a:latin typeface="Times New Roman"/>
            </a:endParaRPr>
          </a:p>
        </p:txBody>
      </p:sp>
      <p:sp>
        <p:nvSpPr>
          <p:cNvPr id="251" name="PlaceHolder 2"/>
          <p:cNvSpPr>
            <a:spLocks noGrp="1"/>
          </p:cNvSpPr>
          <p:nvPr>
            <p:ph type="sldNum"/>
          </p:nvPr>
        </p:nvSpPr>
        <p:spPr>
          <a:xfrm>
            <a:off x="9900360" y="6459840"/>
            <a:ext cx="1311840" cy="364680"/>
          </a:xfrm>
          <a:prstGeom prst="rect">
            <a:avLst/>
          </a:prstGeom>
          <a:noFill/>
          <a:ln w="0">
            <a:noFill/>
          </a:ln>
        </p:spPr>
        <p:txBody>
          <a:bodyPr anchor="ctr">
            <a:noAutofit/>
          </a:bodyPr>
          <a:p>
            <a:pPr algn="r">
              <a:lnSpc>
                <a:spcPct val="100000"/>
              </a:lnSpc>
            </a:pPr>
            <a:fld id="{9AA040B0-FED4-40BA-B2C5-9F744EF8EBAE}" type="slidenum">
              <a:rPr b="0" lang="en-AU" sz="1050" spc="-1" strike="noStrike">
                <a:solidFill>
                  <a:srgbClr val="ffffff"/>
                </a:solidFill>
                <a:latin typeface="Calibri"/>
              </a:rPr>
              <a:t>&lt;number&gt;</a:t>
            </a:fld>
            <a:endParaRPr b="0" lang="en-GB" sz="1050" spc="-1" strike="noStrike">
              <a:latin typeface="Times New Roman"/>
            </a:endParaRPr>
          </a:p>
        </p:txBody>
      </p:sp>
      <p:pic>
        <p:nvPicPr>
          <p:cNvPr id="252" name="Picture 3" descr=""/>
          <p:cNvPicPr/>
          <p:nvPr/>
        </p:nvPicPr>
        <p:blipFill>
          <a:blip r:embed="rId1"/>
          <a:stretch/>
        </p:blipFill>
        <p:spPr>
          <a:xfrm>
            <a:off x="2230920" y="396360"/>
            <a:ext cx="8733960" cy="2144880"/>
          </a:xfrm>
          <a:prstGeom prst="rect">
            <a:avLst/>
          </a:prstGeom>
          <a:ln w="0">
            <a:noFill/>
          </a:ln>
        </p:spPr>
      </p:pic>
      <p:pic>
        <p:nvPicPr>
          <p:cNvPr id="253" name="Picture 4" descr=""/>
          <p:cNvPicPr/>
          <p:nvPr/>
        </p:nvPicPr>
        <p:blipFill>
          <a:blip r:embed="rId2"/>
          <a:stretch/>
        </p:blipFill>
        <p:spPr>
          <a:xfrm>
            <a:off x="87120" y="228960"/>
            <a:ext cx="2143440" cy="672120"/>
          </a:xfrm>
          <a:prstGeom prst="rect">
            <a:avLst/>
          </a:prstGeom>
          <a:ln w="0">
            <a:noFill/>
          </a:ln>
        </p:spPr>
      </p:pic>
      <p:sp>
        <p:nvSpPr>
          <p:cNvPr id="254" name="Straight Connector 6"/>
          <p:cNvSpPr/>
          <p:nvPr/>
        </p:nvSpPr>
        <p:spPr>
          <a:xfrm>
            <a:off x="399240" y="786960"/>
            <a:ext cx="1519560" cy="360"/>
          </a:xfrm>
          <a:prstGeom prst="line">
            <a:avLst/>
          </a:prstGeom>
          <a:ln>
            <a:solidFill>
              <a:srgbClr val="000000"/>
            </a:solidFill>
            <a:round/>
          </a:ln>
        </p:spPr>
        <p:style>
          <a:lnRef idx="2">
            <a:schemeClr val="dk1"/>
          </a:lnRef>
          <a:fillRef idx="0">
            <a:schemeClr val="dk1"/>
          </a:fillRef>
          <a:effectRef idx="1">
            <a:schemeClr val="dk1"/>
          </a:effectRef>
          <a:fontRef idx="minor"/>
        </p:style>
      </p:sp>
      <p:pic>
        <p:nvPicPr>
          <p:cNvPr id="255" name="Picture 5" descr=""/>
          <p:cNvPicPr/>
          <p:nvPr/>
        </p:nvPicPr>
        <p:blipFill>
          <a:blip r:embed="rId3"/>
          <a:stretch/>
        </p:blipFill>
        <p:spPr>
          <a:xfrm>
            <a:off x="239760" y="2298960"/>
            <a:ext cx="2394000" cy="594720"/>
          </a:xfrm>
          <a:prstGeom prst="rect">
            <a:avLst/>
          </a:prstGeom>
          <a:ln w="0">
            <a:noFill/>
          </a:ln>
        </p:spPr>
      </p:pic>
      <p:sp>
        <p:nvSpPr>
          <p:cNvPr id="256" name="Straight Connector 7"/>
          <p:cNvSpPr/>
          <p:nvPr/>
        </p:nvSpPr>
        <p:spPr>
          <a:xfrm>
            <a:off x="399240" y="2880000"/>
            <a:ext cx="2075400" cy="360"/>
          </a:xfrm>
          <a:prstGeom prst="line">
            <a:avLst/>
          </a:prstGeom>
          <a:ln>
            <a:solidFill>
              <a:srgbClr val="000000"/>
            </a:solidFill>
            <a:round/>
          </a:ln>
        </p:spPr>
        <p:style>
          <a:lnRef idx="2">
            <a:schemeClr val="dk1"/>
          </a:lnRef>
          <a:fillRef idx="0">
            <a:schemeClr val="dk1"/>
          </a:fillRef>
          <a:effectRef idx="1">
            <a:schemeClr val="dk1"/>
          </a:effectRef>
          <a:fontRef idx="minor"/>
        </p:style>
      </p:sp>
      <p:pic>
        <p:nvPicPr>
          <p:cNvPr id="257" name="Picture 9" descr=""/>
          <p:cNvPicPr/>
          <p:nvPr/>
        </p:nvPicPr>
        <p:blipFill>
          <a:blip r:embed="rId4"/>
          <a:stretch/>
        </p:blipFill>
        <p:spPr>
          <a:xfrm>
            <a:off x="239760" y="2894040"/>
            <a:ext cx="9970560" cy="2521800"/>
          </a:xfrm>
          <a:prstGeom prst="rect">
            <a:avLst/>
          </a:prstGeom>
          <a:ln w="0">
            <a:noFill/>
          </a:ln>
        </p:spPr>
      </p:pic>
      <p:pic>
        <p:nvPicPr>
          <p:cNvPr id="258" name="Picture 10" descr=""/>
          <p:cNvPicPr/>
          <p:nvPr/>
        </p:nvPicPr>
        <p:blipFill>
          <a:blip r:embed="rId5"/>
          <a:stretch/>
        </p:blipFill>
        <p:spPr>
          <a:xfrm>
            <a:off x="356760" y="5401080"/>
            <a:ext cx="10452600" cy="758160"/>
          </a:xfrm>
          <a:prstGeom prst="rect">
            <a:avLst/>
          </a:prstGeom>
          <a:ln w="0">
            <a:noFill/>
          </a:ln>
        </p:spPr>
      </p:pic>
    </p:spTree>
  </p:cSld>
  <mc:AlternateContent>
    <mc:Choice Requires="p14">
      <p:transition spd="slow" p14:dur="2000"/>
    </mc:Choice>
    <mc:Fallback>
      <p:transition spd="slow"/>
    </mc:Fallback>
  </mc:AlternateContent>
  <p:timing>
    <p:tnLst>
      <p:par>
        <p:cTn id="327" dur="indefinite" restart="never" nodeType="tmRoot">
          <p:childTnLst>
            <p:seq>
              <p:cTn id="328" dur="indefinite" nodeType="mainSeq">
                <p:childTnLst>
                  <p:par>
                    <p:cTn id="329" fill="hold">
                      <p:stCondLst>
                        <p:cond delay="indefinite"/>
                      </p:stCondLst>
                      <p:childTnLst>
                        <p:par>
                          <p:cTn id="330" fill="hold">
                            <p:stCondLst>
                              <p:cond delay="0"/>
                            </p:stCondLst>
                            <p:childTnLst>
                              <p:par>
                                <p:cTn id="331" nodeType="clickEffect" fill="hold" presetClass="entr" presetID="1">
                                  <p:stCondLst>
                                    <p:cond delay="0"/>
                                  </p:stCondLst>
                                  <p:childTnLst>
                                    <p:set>
                                      <p:cBhvr>
                                        <p:cTn id="332" dur="1" fill="hold">
                                          <p:stCondLst>
                                            <p:cond delay="0"/>
                                          </p:stCondLst>
                                        </p:cTn>
                                        <p:tgtEl>
                                          <p:spTgt spid="253"/>
                                        </p:tgtEl>
                                        <p:attrNameLst>
                                          <p:attrName>style.visibility</p:attrName>
                                        </p:attrNameLst>
                                      </p:cBhvr>
                                      <p:to>
                                        <p:strVal val="visible"/>
                                      </p:to>
                                    </p:set>
                                  </p:childTnLst>
                                </p:cTn>
                              </p:par>
                            </p:childTnLst>
                          </p:cTn>
                        </p:par>
                      </p:childTnLst>
                    </p:cTn>
                  </p:par>
                  <p:par>
                    <p:cTn id="333" fill="hold">
                      <p:stCondLst>
                        <p:cond delay="indefinite"/>
                      </p:stCondLst>
                      <p:childTnLst>
                        <p:par>
                          <p:cTn id="334" fill="hold">
                            <p:stCondLst>
                              <p:cond delay="0"/>
                            </p:stCondLst>
                            <p:childTnLst>
                              <p:par>
                                <p:cTn id="335" nodeType="clickEffect" fill="hold" presetClass="entr" presetID="1">
                                  <p:stCondLst>
                                    <p:cond delay="0"/>
                                  </p:stCondLst>
                                  <p:childTnLst>
                                    <p:set>
                                      <p:cBhvr>
                                        <p:cTn id="336" dur="1" fill="hold">
                                          <p:stCondLst>
                                            <p:cond delay="0"/>
                                          </p:stCondLst>
                                        </p:cTn>
                                        <p:tgtEl>
                                          <p:spTgt spid="255"/>
                                        </p:tgtEl>
                                        <p:attrNameLst>
                                          <p:attrName>style.visibility</p:attrName>
                                        </p:attrNameLst>
                                      </p:cBhvr>
                                      <p:to>
                                        <p:strVal val="visible"/>
                                      </p:to>
                                    </p:set>
                                  </p:childTnLst>
                                </p:cTn>
                              </p:par>
                            </p:childTnLst>
                          </p:cTn>
                        </p:par>
                      </p:childTnLst>
                    </p:cTn>
                  </p:par>
                  <p:par>
                    <p:cTn id="337" fill="hold">
                      <p:stCondLst>
                        <p:cond delay="indefinite"/>
                      </p:stCondLst>
                      <p:childTnLst>
                        <p:par>
                          <p:cTn id="338" fill="hold">
                            <p:stCondLst>
                              <p:cond delay="0"/>
                            </p:stCondLst>
                            <p:childTnLst>
                              <p:par>
                                <p:cTn id="339" nodeType="clickEffect" fill="hold" presetClass="entr" presetID="1">
                                  <p:stCondLst>
                                    <p:cond delay="0"/>
                                  </p:stCondLst>
                                  <p:childTnLst>
                                    <p:set>
                                      <p:cBhvr>
                                        <p:cTn id="340" dur="1" fill="hold">
                                          <p:stCondLst>
                                            <p:cond delay="0"/>
                                          </p:stCondLst>
                                        </p:cTn>
                                        <p:tgtEl>
                                          <p:spTgt spid="257"/>
                                        </p:tgtEl>
                                        <p:attrNameLst>
                                          <p:attrName>style.visibility</p:attrName>
                                        </p:attrNameLst>
                                      </p:cBhvr>
                                      <p:to>
                                        <p:strVal val="visible"/>
                                      </p:to>
                                    </p:set>
                                  </p:childTnLst>
                                </p:cTn>
                              </p:par>
                            </p:childTnLst>
                          </p:cTn>
                        </p:par>
                      </p:childTnLst>
                    </p:cTn>
                  </p:par>
                  <p:par>
                    <p:cTn id="341" fill="hold">
                      <p:stCondLst>
                        <p:cond delay="indefinite"/>
                      </p:stCondLst>
                      <p:childTnLst>
                        <p:par>
                          <p:cTn id="342" fill="hold">
                            <p:stCondLst>
                              <p:cond delay="0"/>
                            </p:stCondLst>
                            <p:childTnLst>
                              <p:par>
                                <p:cTn id="343" nodeType="clickEffect" fill="hold" presetClass="entr" presetID="1">
                                  <p:stCondLst>
                                    <p:cond delay="0"/>
                                  </p:stCondLst>
                                  <p:childTnLst>
                                    <p:set>
                                      <p:cBhvr>
                                        <p:cTn id="344" dur="1" fill="hold">
                                          <p:stCondLst>
                                            <p:cond delay="0"/>
                                          </p:stCondLst>
                                        </p:cTn>
                                        <p:tgtEl>
                                          <p:spTgt spid="25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39" name="PlaceHolder 1"/>
          <p:cNvSpPr>
            <a:spLocks noGrp="1"/>
          </p:cNvSpPr>
          <p:nvPr>
            <p:ph type="ftr"/>
          </p:nvPr>
        </p:nvSpPr>
        <p:spPr>
          <a:xfrm>
            <a:off x="3686040" y="6459840"/>
            <a:ext cx="4822560" cy="364680"/>
          </a:xfrm>
          <a:prstGeom prst="rect">
            <a:avLst/>
          </a:prstGeom>
          <a:noFill/>
          <a:ln w="0">
            <a:noFill/>
          </a:ln>
        </p:spPr>
        <p:txBody>
          <a:bodyPr anchor="ctr">
            <a:noAutofit/>
          </a:bodyPr>
          <a:p>
            <a:endParaRPr b="0" lang="en-GB" sz="2400" spc="-1" strike="noStrike">
              <a:latin typeface="Times New Roman"/>
            </a:endParaRPr>
          </a:p>
        </p:txBody>
      </p:sp>
      <p:sp>
        <p:nvSpPr>
          <p:cNvPr id="1440" name="PlaceHolder 2"/>
          <p:cNvSpPr>
            <a:spLocks noGrp="1"/>
          </p:cNvSpPr>
          <p:nvPr>
            <p:ph type="sldNum"/>
          </p:nvPr>
        </p:nvSpPr>
        <p:spPr>
          <a:xfrm>
            <a:off x="9900360" y="6459840"/>
            <a:ext cx="1311840" cy="364680"/>
          </a:xfrm>
          <a:prstGeom prst="rect">
            <a:avLst/>
          </a:prstGeom>
          <a:noFill/>
          <a:ln w="0">
            <a:noFill/>
          </a:ln>
        </p:spPr>
        <p:txBody>
          <a:bodyPr anchor="ctr">
            <a:noAutofit/>
          </a:bodyPr>
          <a:p>
            <a:pPr algn="r">
              <a:lnSpc>
                <a:spcPct val="100000"/>
              </a:lnSpc>
            </a:pPr>
            <a:fld id="{EE0EE2AD-5781-4A6E-8FD9-E9F75FB5EB8F}" type="slidenum">
              <a:rPr b="0" lang="en-AU" sz="1050" spc="-1" strike="noStrike">
                <a:solidFill>
                  <a:srgbClr val="ffffff"/>
                </a:solidFill>
                <a:latin typeface="Calibri"/>
              </a:rPr>
              <a:t>&lt;number&gt;</a:t>
            </a:fld>
            <a:endParaRPr b="0" lang="en-GB" sz="1050" spc="-1" strike="noStrike">
              <a:latin typeface="Times New Roman"/>
            </a:endParaRPr>
          </a:p>
        </p:txBody>
      </p:sp>
      <p:pic>
        <p:nvPicPr>
          <p:cNvPr id="1441" name="Picture 3" descr=""/>
          <p:cNvPicPr/>
          <p:nvPr/>
        </p:nvPicPr>
        <p:blipFill>
          <a:blip r:embed="rId1"/>
          <a:stretch/>
        </p:blipFill>
        <p:spPr>
          <a:xfrm>
            <a:off x="321120" y="1097280"/>
            <a:ext cx="11720160" cy="2925720"/>
          </a:xfrm>
          <a:prstGeom prst="rect">
            <a:avLst/>
          </a:prstGeom>
          <a:ln w="0">
            <a:noFill/>
          </a:ln>
        </p:spPr>
      </p:pic>
      <p:sp>
        <p:nvSpPr>
          <p:cNvPr id="1442" name="TextBox 4"/>
          <p:cNvSpPr/>
          <p:nvPr/>
        </p:nvSpPr>
        <p:spPr>
          <a:xfrm>
            <a:off x="321120" y="333000"/>
            <a:ext cx="1678320" cy="94284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1" lang="en-US" sz="2800" spc="-1" strike="noStrike" u="sng">
                <a:solidFill>
                  <a:srgbClr val="00b050"/>
                </a:solidFill>
                <a:uFillTx/>
                <a:latin typeface="Calibri"/>
              </a:rPr>
              <a:t>Problem </a:t>
            </a:r>
            <a:endParaRPr b="0" lang="en-GB" sz="2800" spc="-1" strike="noStrike">
              <a:latin typeface="Arial"/>
            </a:endParaRPr>
          </a:p>
        </p:txBody>
      </p:sp>
    </p:spTree>
  </p:cSld>
  <mc:AlternateContent>
    <mc:Choice Requires="p14">
      <p:transition spd="slow" p14:dur="2000"/>
    </mc:Choice>
    <mc:Fallback>
      <p:transition spd="slow"/>
    </mc:Fallback>
  </mc:AlternateContent>
</p:sld>
</file>

<file path=ppt/slides/slide28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43" name="PlaceHolder 1"/>
          <p:cNvSpPr>
            <a:spLocks noGrp="1"/>
          </p:cNvSpPr>
          <p:nvPr>
            <p:ph type="ftr"/>
          </p:nvPr>
        </p:nvSpPr>
        <p:spPr>
          <a:xfrm>
            <a:off x="3686040" y="6459840"/>
            <a:ext cx="4822560" cy="364680"/>
          </a:xfrm>
          <a:prstGeom prst="rect">
            <a:avLst/>
          </a:prstGeom>
          <a:noFill/>
          <a:ln w="0">
            <a:noFill/>
          </a:ln>
        </p:spPr>
        <p:txBody>
          <a:bodyPr anchor="ctr">
            <a:noAutofit/>
          </a:bodyPr>
          <a:p>
            <a:endParaRPr b="0" lang="en-GB" sz="2400" spc="-1" strike="noStrike">
              <a:latin typeface="Times New Roman"/>
            </a:endParaRPr>
          </a:p>
        </p:txBody>
      </p:sp>
      <p:sp>
        <p:nvSpPr>
          <p:cNvPr id="1444" name="PlaceHolder 2"/>
          <p:cNvSpPr>
            <a:spLocks noGrp="1"/>
          </p:cNvSpPr>
          <p:nvPr>
            <p:ph type="sldNum"/>
          </p:nvPr>
        </p:nvSpPr>
        <p:spPr>
          <a:xfrm>
            <a:off x="9900360" y="6459840"/>
            <a:ext cx="1311840" cy="364680"/>
          </a:xfrm>
          <a:prstGeom prst="rect">
            <a:avLst/>
          </a:prstGeom>
          <a:noFill/>
          <a:ln w="0">
            <a:noFill/>
          </a:ln>
        </p:spPr>
        <p:txBody>
          <a:bodyPr anchor="ctr">
            <a:noAutofit/>
          </a:bodyPr>
          <a:p>
            <a:pPr algn="r">
              <a:lnSpc>
                <a:spcPct val="100000"/>
              </a:lnSpc>
            </a:pPr>
            <a:fld id="{B0D2F153-6A62-48D8-893A-E0F84C8FD97C}" type="slidenum">
              <a:rPr b="0" lang="en-AU" sz="1050" spc="-1" strike="noStrike">
                <a:solidFill>
                  <a:srgbClr val="ffffff"/>
                </a:solidFill>
                <a:latin typeface="Calibri"/>
              </a:rPr>
              <a:t>&lt;number&gt;</a:t>
            </a:fld>
            <a:endParaRPr b="0" lang="en-GB" sz="1050" spc="-1" strike="noStrike">
              <a:latin typeface="Times New Roman"/>
            </a:endParaRPr>
          </a:p>
        </p:txBody>
      </p:sp>
      <p:pic>
        <p:nvPicPr>
          <p:cNvPr id="1445" name="Picture 3" descr=""/>
          <p:cNvPicPr/>
          <p:nvPr/>
        </p:nvPicPr>
        <p:blipFill>
          <a:blip r:embed="rId1"/>
          <a:stretch/>
        </p:blipFill>
        <p:spPr>
          <a:xfrm>
            <a:off x="290880" y="500400"/>
            <a:ext cx="8078400" cy="3482640"/>
          </a:xfrm>
          <a:prstGeom prst="rect">
            <a:avLst/>
          </a:prstGeom>
          <a:ln w="0">
            <a:noFill/>
          </a:ln>
        </p:spPr>
      </p:pic>
      <p:pic>
        <p:nvPicPr>
          <p:cNvPr id="1446" name="Picture 4" descr=""/>
          <p:cNvPicPr/>
          <p:nvPr/>
        </p:nvPicPr>
        <p:blipFill>
          <a:blip r:embed="rId2"/>
          <a:stretch/>
        </p:blipFill>
        <p:spPr>
          <a:xfrm>
            <a:off x="290880" y="4442760"/>
            <a:ext cx="11540880" cy="546840"/>
          </a:xfrm>
          <a:prstGeom prst="rect">
            <a:avLst/>
          </a:prstGeom>
          <a:ln w="0">
            <a:noFill/>
          </a:ln>
        </p:spPr>
      </p:pic>
    </p:spTree>
  </p:cSld>
  <mc:AlternateContent>
    <mc:Choice Requires="p14">
      <p:transition spd="slow" p14:dur="2000"/>
    </mc:Choice>
    <mc:Fallback>
      <p:transition spd="slow"/>
    </mc:Fallback>
  </mc:AlternateContent>
</p:sld>
</file>

<file path=ppt/slides/slide28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47" name="PlaceHolder 1"/>
          <p:cNvSpPr>
            <a:spLocks noGrp="1"/>
          </p:cNvSpPr>
          <p:nvPr>
            <p:ph type="ftr"/>
          </p:nvPr>
        </p:nvSpPr>
        <p:spPr>
          <a:xfrm>
            <a:off x="3686040" y="6459840"/>
            <a:ext cx="4822560" cy="364680"/>
          </a:xfrm>
          <a:prstGeom prst="rect">
            <a:avLst/>
          </a:prstGeom>
          <a:noFill/>
          <a:ln w="0">
            <a:noFill/>
          </a:ln>
        </p:spPr>
        <p:txBody>
          <a:bodyPr anchor="ctr">
            <a:noAutofit/>
          </a:bodyPr>
          <a:p>
            <a:endParaRPr b="0" lang="en-GB" sz="2400" spc="-1" strike="noStrike">
              <a:latin typeface="Times New Roman"/>
            </a:endParaRPr>
          </a:p>
        </p:txBody>
      </p:sp>
      <p:sp>
        <p:nvSpPr>
          <p:cNvPr id="1448" name="PlaceHolder 2"/>
          <p:cNvSpPr>
            <a:spLocks noGrp="1"/>
          </p:cNvSpPr>
          <p:nvPr>
            <p:ph type="sldNum"/>
          </p:nvPr>
        </p:nvSpPr>
        <p:spPr>
          <a:xfrm>
            <a:off x="9900360" y="6459840"/>
            <a:ext cx="1311840" cy="364680"/>
          </a:xfrm>
          <a:prstGeom prst="rect">
            <a:avLst/>
          </a:prstGeom>
          <a:noFill/>
          <a:ln w="0">
            <a:noFill/>
          </a:ln>
        </p:spPr>
        <p:txBody>
          <a:bodyPr anchor="ctr">
            <a:noAutofit/>
          </a:bodyPr>
          <a:p>
            <a:pPr algn="r">
              <a:lnSpc>
                <a:spcPct val="100000"/>
              </a:lnSpc>
            </a:pPr>
            <a:fld id="{0AE5F127-4AE5-4134-B278-74B83C5C1110}" type="slidenum">
              <a:rPr b="0" lang="en-AU" sz="1050" spc="-1" strike="noStrike">
                <a:solidFill>
                  <a:srgbClr val="ffffff"/>
                </a:solidFill>
                <a:latin typeface="Calibri"/>
              </a:rPr>
              <a:t>&lt;number&gt;</a:t>
            </a:fld>
            <a:endParaRPr b="0" lang="en-GB" sz="1050" spc="-1" strike="noStrike">
              <a:latin typeface="Times New Roman"/>
            </a:endParaRPr>
          </a:p>
        </p:txBody>
      </p:sp>
      <p:pic>
        <p:nvPicPr>
          <p:cNvPr id="1449" name="Picture 4" descr=""/>
          <p:cNvPicPr/>
          <p:nvPr/>
        </p:nvPicPr>
        <p:blipFill>
          <a:blip r:embed="rId1"/>
          <a:stretch/>
        </p:blipFill>
        <p:spPr>
          <a:xfrm>
            <a:off x="609480" y="535680"/>
            <a:ext cx="11295720" cy="2194200"/>
          </a:xfrm>
          <a:prstGeom prst="rect">
            <a:avLst/>
          </a:prstGeom>
          <a:ln w="0">
            <a:noFill/>
          </a:ln>
        </p:spPr>
      </p:pic>
      <p:sp>
        <p:nvSpPr>
          <p:cNvPr id="1450" name="Straight Connector 6"/>
          <p:cNvSpPr/>
          <p:nvPr/>
        </p:nvSpPr>
        <p:spPr>
          <a:xfrm>
            <a:off x="0" y="3239280"/>
            <a:ext cx="12191760" cy="13320"/>
          </a:xfrm>
          <a:prstGeom prst="line">
            <a:avLst/>
          </a:prstGeom>
          <a:ln>
            <a:solidFill>
              <a:srgbClr val="63a537"/>
            </a:solidFill>
            <a:round/>
          </a:ln>
        </p:spPr>
        <p:style>
          <a:lnRef idx="1">
            <a:schemeClr val="accent2"/>
          </a:lnRef>
          <a:fillRef idx="0">
            <a:schemeClr val="accent2"/>
          </a:fillRef>
          <a:effectRef idx="0">
            <a:schemeClr val="accent2"/>
          </a:effectRef>
          <a:fontRef idx="minor"/>
        </p:style>
      </p:sp>
    </p:spTree>
  </p:cSld>
  <mc:AlternateContent>
    <mc:Choice Requires="p14">
      <p:transition spd="slow" p14:dur="2000"/>
    </mc:Choice>
    <mc:Fallback>
      <p:transition spd="slow"/>
    </mc:Fallback>
  </mc:AlternateContent>
</p:sld>
</file>

<file path=ppt/slides/slide28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51" name="PlaceHolder 1"/>
          <p:cNvSpPr>
            <a:spLocks noGrp="1"/>
          </p:cNvSpPr>
          <p:nvPr>
            <p:ph type="ftr"/>
          </p:nvPr>
        </p:nvSpPr>
        <p:spPr>
          <a:xfrm>
            <a:off x="3686040" y="6459840"/>
            <a:ext cx="4822560" cy="364680"/>
          </a:xfrm>
          <a:prstGeom prst="rect">
            <a:avLst/>
          </a:prstGeom>
          <a:noFill/>
          <a:ln w="0">
            <a:noFill/>
          </a:ln>
        </p:spPr>
        <p:txBody>
          <a:bodyPr anchor="ctr">
            <a:noAutofit/>
          </a:bodyPr>
          <a:p>
            <a:endParaRPr b="0" lang="en-GB" sz="2400" spc="-1" strike="noStrike">
              <a:latin typeface="Times New Roman"/>
            </a:endParaRPr>
          </a:p>
        </p:txBody>
      </p:sp>
      <p:sp>
        <p:nvSpPr>
          <p:cNvPr id="1452" name="PlaceHolder 2"/>
          <p:cNvSpPr>
            <a:spLocks noGrp="1"/>
          </p:cNvSpPr>
          <p:nvPr>
            <p:ph type="sldNum"/>
          </p:nvPr>
        </p:nvSpPr>
        <p:spPr>
          <a:xfrm>
            <a:off x="9900360" y="6459840"/>
            <a:ext cx="1311840" cy="364680"/>
          </a:xfrm>
          <a:prstGeom prst="rect">
            <a:avLst/>
          </a:prstGeom>
          <a:noFill/>
          <a:ln w="0">
            <a:noFill/>
          </a:ln>
        </p:spPr>
        <p:txBody>
          <a:bodyPr anchor="ctr">
            <a:noAutofit/>
          </a:bodyPr>
          <a:p>
            <a:pPr algn="r">
              <a:lnSpc>
                <a:spcPct val="100000"/>
              </a:lnSpc>
            </a:pPr>
            <a:fld id="{A2A9DAAD-00A1-4D7F-9DE9-68DA0C8F0DF6}" type="slidenum">
              <a:rPr b="0" lang="en-AU" sz="1050" spc="-1" strike="noStrike">
                <a:solidFill>
                  <a:srgbClr val="ffffff"/>
                </a:solidFill>
                <a:latin typeface="Calibri"/>
              </a:rPr>
              <a:t>&lt;number&gt;</a:t>
            </a:fld>
            <a:endParaRPr b="0" lang="en-GB" sz="1050" spc="-1" strike="noStrike">
              <a:latin typeface="Times New Roman"/>
            </a:endParaRPr>
          </a:p>
        </p:txBody>
      </p:sp>
      <p:sp>
        <p:nvSpPr>
          <p:cNvPr id="1453" name="TextBox 4"/>
          <p:cNvSpPr/>
          <p:nvPr/>
        </p:nvSpPr>
        <p:spPr>
          <a:xfrm>
            <a:off x="195840" y="783720"/>
            <a:ext cx="10754640" cy="821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1" lang="en-US" sz="2400" spc="-1" strike="noStrike">
                <a:solidFill>
                  <a:srgbClr val="31521b"/>
                </a:solidFill>
                <a:latin typeface="Calibri"/>
              </a:rPr>
              <a:t>The question is : </a:t>
            </a:r>
            <a:r>
              <a:rPr b="1" lang="en-US" sz="2400" spc="-1" strike="noStrike">
                <a:solidFill>
                  <a:srgbClr val="0070c0"/>
                </a:solidFill>
                <a:latin typeface="Calibri"/>
              </a:rPr>
              <a:t>How to find the eigenvalues and eigenvectors of a given matrix.</a:t>
            </a:r>
            <a:endParaRPr b="0" lang="en-GB" sz="2400" spc="-1" strike="noStrike">
              <a:latin typeface="Arial"/>
            </a:endParaRPr>
          </a:p>
        </p:txBody>
      </p:sp>
      <p:pic>
        <p:nvPicPr>
          <p:cNvPr id="1454" name="Picture 8" descr=""/>
          <p:cNvPicPr/>
          <p:nvPr/>
        </p:nvPicPr>
        <p:blipFill>
          <a:blip r:embed="rId1"/>
          <a:stretch/>
        </p:blipFill>
        <p:spPr>
          <a:xfrm>
            <a:off x="195840" y="1606680"/>
            <a:ext cx="11905560" cy="2068560"/>
          </a:xfrm>
          <a:prstGeom prst="rect">
            <a:avLst/>
          </a:prstGeom>
          <a:ln w="0">
            <a:noFill/>
          </a:ln>
        </p:spPr>
      </p:pic>
    </p:spTree>
  </p:cSld>
  <mc:AlternateContent>
    <mc:Choice Requires="p14">
      <p:transition spd="slow" p14:dur="2000"/>
    </mc:Choice>
    <mc:Fallback>
      <p:transition spd="slow"/>
    </mc:Fallback>
  </mc:AlternateContent>
</p:sld>
</file>

<file path=ppt/slides/slide28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55" name="PlaceHolder 1"/>
          <p:cNvSpPr>
            <a:spLocks noGrp="1"/>
          </p:cNvSpPr>
          <p:nvPr>
            <p:ph type="ftr"/>
          </p:nvPr>
        </p:nvSpPr>
        <p:spPr>
          <a:xfrm>
            <a:off x="3686040" y="6459840"/>
            <a:ext cx="4822560" cy="364680"/>
          </a:xfrm>
          <a:prstGeom prst="rect">
            <a:avLst/>
          </a:prstGeom>
          <a:noFill/>
          <a:ln w="0">
            <a:noFill/>
          </a:ln>
        </p:spPr>
        <p:txBody>
          <a:bodyPr anchor="ctr">
            <a:noAutofit/>
          </a:bodyPr>
          <a:p>
            <a:endParaRPr b="0" lang="en-GB" sz="2400" spc="-1" strike="noStrike">
              <a:latin typeface="Times New Roman"/>
            </a:endParaRPr>
          </a:p>
        </p:txBody>
      </p:sp>
      <p:sp>
        <p:nvSpPr>
          <p:cNvPr id="1456" name="PlaceHolder 2"/>
          <p:cNvSpPr>
            <a:spLocks noGrp="1"/>
          </p:cNvSpPr>
          <p:nvPr>
            <p:ph type="sldNum"/>
          </p:nvPr>
        </p:nvSpPr>
        <p:spPr>
          <a:xfrm>
            <a:off x="9900360" y="6459840"/>
            <a:ext cx="1311840" cy="364680"/>
          </a:xfrm>
          <a:prstGeom prst="rect">
            <a:avLst/>
          </a:prstGeom>
          <a:noFill/>
          <a:ln w="0">
            <a:noFill/>
          </a:ln>
        </p:spPr>
        <p:txBody>
          <a:bodyPr anchor="ctr">
            <a:noAutofit/>
          </a:bodyPr>
          <a:p>
            <a:pPr algn="r">
              <a:lnSpc>
                <a:spcPct val="100000"/>
              </a:lnSpc>
            </a:pPr>
            <a:fld id="{06BF0D6D-6E9B-4075-ABE2-326172D52C52}" type="slidenum">
              <a:rPr b="0" lang="en-AU" sz="1050" spc="-1" strike="noStrike">
                <a:solidFill>
                  <a:srgbClr val="ffffff"/>
                </a:solidFill>
                <a:latin typeface="Calibri"/>
              </a:rPr>
              <a:t>&lt;number&gt;</a:t>
            </a:fld>
            <a:endParaRPr b="0" lang="en-GB" sz="1050" spc="-1" strike="noStrike">
              <a:latin typeface="Times New Roman"/>
            </a:endParaRPr>
          </a:p>
        </p:txBody>
      </p:sp>
      <p:sp>
        <p:nvSpPr>
          <p:cNvPr id="1457" name="Rounded Rectangle 4"/>
          <p:cNvSpPr/>
          <p:nvPr/>
        </p:nvSpPr>
        <p:spPr>
          <a:xfrm>
            <a:off x="239040" y="653040"/>
            <a:ext cx="11716920" cy="3304440"/>
          </a:xfrm>
          <a:prstGeom prst="roundRect">
            <a:avLst>
              <a:gd name="adj" fmla="val 16667"/>
            </a:avLst>
          </a:prstGeom>
          <a:solidFill>
            <a:schemeClr val="accent2">
              <a:lumMod val="50000"/>
            </a:schemeClr>
          </a:solidFill>
          <a:ln>
            <a:solidFill>
              <a:srgbClr val="719629"/>
            </a:solidFill>
            <a:round/>
          </a:ln>
        </p:spPr>
        <p:style>
          <a:lnRef idx="2">
            <a:schemeClr val="accent1">
              <a:shade val="50000"/>
            </a:schemeClr>
          </a:lnRef>
          <a:fillRef idx="1">
            <a:schemeClr val="accent1"/>
          </a:fillRef>
          <a:effectRef idx="0">
            <a:schemeClr val="accent1"/>
          </a:effectRef>
          <a:fontRef idx="minor"/>
        </p:style>
      </p:sp>
      <p:pic>
        <p:nvPicPr>
          <p:cNvPr id="1458" name="Picture 5" descr=""/>
          <p:cNvPicPr/>
          <p:nvPr/>
        </p:nvPicPr>
        <p:blipFill>
          <a:blip r:embed="rId1"/>
          <a:stretch/>
        </p:blipFill>
        <p:spPr>
          <a:xfrm>
            <a:off x="723600" y="871920"/>
            <a:ext cx="10747440" cy="2631960"/>
          </a:xfrm>
          <a:prstGeom prst="rect">
            <a:avLst/>
          </a:prstGeom>
          <a:ln w="0">
            <a:noFill/>
          </a:ln>
        </p:spPr>
      </p:pic>
    </p:spTree>
  </p:cSld>
  <mc:AlternateContent>
    <mc:Choice Requires="p14">
      <p:transition spd="slow" p14:dur="2000"/>
    </mc:Choice>
    <mc:Fallback>
      <p:transition spd="slow"/>
    </mc:Fallback>
  </mc:AlternateContent>
</p:sld>
</file>

<file path=ppt/slides/slide28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59" name="PlaceHolder 1"/>
          <p:cNvSpPr>
            <a:spLocks noGrp="1"/>
          </p:cNvSpPr>
          <p:nvPr>
            <p:ph type="ftr"/>
          </p:nvPr>
        </p:nvSpPr>
        <p:spPr>
          <a:xfrm>
            <a:off x="3686040" y="6459840"/>
            <a:ext cx="4822560" cy="364680"/>
          </a:xfrm>
          <a:prstGeom prst="rect">
            <a:avLst/>
          </a:prstGeom>
          <a:noFill/>
          <a:ln w="0">
            <a:noFill/>
          </a:ln>
        </p:spPr>
        <p:txBody>
          <a:bodyPr anchor="ctr">
            <a:noAutofit/>
          </a:bodyPr>
          <a:p>
            <a:endParaRPr b="0" lang="en-GB" sz="2400" spc="-1" strike="noStrike">
              <a:latin typeface="Times New Roman"/>
            </a:endParaRPr>
          </a:p>
        </p:txBody>
      </p:sp>
      <p:sp>
        <p:nvSpPr>
          <p:cNvPr id="1460" name="PlaceHolder 2"/>
          <p:cNvSpPr>
            <a:spLocks noGrp="1"/>
          </p:cNvSpPr>
          <p:nvPr>
            <p:ph type="sldNum"/>
          </p:nvPr>
        </p:nvSpPr>
        <p:spPr>
          <a:xfrm>
            <a:off x="9900360" y="6459840"/>
            <a:ext cx="1311840" cy="364680"/>
          </a:xfrm>
          <a:prstGeom prst="rect">
            <a:avLst/>
          </a:prstGeom>
          <a:noFill/>
          <a:ln w="0">
            <a:noFill/>
          </a:ln>
        </p:spPr>
        <p:txBody>
          <a:bodyPr anchor="ctr">
            <a:noAutofit/>
          </a:bodyPr>
          <a:p>
            <a:pPr algn="r">
              <a:lnSpc>
                <a:spcPct val="100000"/>
              </a:lnSpc>
            </a:pPr>
            <a:fld id="{45909245-3116-4EA3-8E63-B1EDB85AAF3F}" type="slidenum">
              <a:rPr b="0" lang="en-AU" sz="1050" spc="-1" strike="noStrike">
                <a:solidFill>
                  <a:srgbClr val="ffffff"/>
                </a:solidFill>
                <a:latin typeface="Calibri"/>
              </a:rPr>
              <a:t>&lt;number&gt;</a:t>
            </a:fld>
            <a:endParaRPr b="0" lang="en-GB" sz="1050" spc="-1" strike="noStrike">
              <a:latin typeface="Times New Roman"/>
            </a:endParaRPr>
          </a:p>
        </p:txBody>
      </p:sp>
      <p:sp>
        <p:nvSpPr>
          <p:cNvPr id="1461" name="Wave 8"/>
          <p:cNvSpPr/>
          <p:nvPr/>
        </p:nvSpPr>
        <p:spPr>
          <a:xfrm>
            <a:off x="483480" y="1554480"/>
            <a:ext cx="11286000" cy="2403360"/>
          </a:xfrm>
          <a:prstGeom prst="wave">
            <a:avLst>
              <a:gd name="adj1" fmla="val 12500"/>
              <a:gd name="adj2" fmla="val 0"/>
            </a:avLst>
          </a:prstGeom>
          <a:solidFill>
            <a:srgbClr val="00b050"/>
          </a:solidFill>
          <a:ln>
            <a:solidFill>
              <a:srgbClr val="719629"/>
            </a:solidFill>
            <a:round/>
          </a:ln>
        </p:spPr>
        <p:style>
          <a:lnRef idx="2">
            <a:schemeClr val="accent1">
              <a:shade val="50000"/>
            </a:schemeClr>
          </a:lnRef>
          <a:fillRef idx="1">
            <a:schemeClr val="accent1"/>
          </a:fillRef>
          <a:effectRef idx="0">
            <a:schemeClr val="accent1"/>
          </a:effectRef>
          <a:fontRef idx="minor"/>
        </p:style>
      </p:sp>
      <p:pic>
        <p:nvPicPr>
          <p:cNvPr id="1462" name="Picture 9" descr=""/>
          <p:cNvPicPr/>
          <p:nvPr/>
        </p:nvPicPr>
        <p:blipFill>
          <a:blip r:embed="rId1"/>
          <a:stretch/>
        </p:blipFill>
        <p:spPr>
          <a:xfrm>
            <a:off x="704160" y="2243520"/>
            <a:ext cx="10786320" cy="839160"/>
          </a:xfrm>
          <a:prstGeom prst="rect">
            <a:avLst/>
          </a:prstGeom>
          <a:ln w="0">
            <a:noFill/>
          </a:ln>
        </p:spPr>
      </p:pic>
    </p:spTree>
  </p:cSld>
  <mc:AlternateContent>
    <mc:Choice Requires="p14">
      <p:transition spd="slow" p14:dur="2000"/>
    </mc:Choice>
    <mc:Fallback>
      <p:transition spd="slow"/>
    </mc:Fallback>
  </mc:AlternateContent>
</p:sld>
</file>

<file path=ppt/slides/slide28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63" name="PlaceHolder 1"/>
          <p:cNvSpPr>
            <a:spLocks noGrp="1"/>
          </p:cNvSpPr>
          <p:nvPr>
            <p:ph type="ftr"/>
          </p:nvPr>
        </p:nvSpPr>
        <p:spPr>
          <a:xfrm>
            <a:off x="3686040" y="6459840"/>
            <a:ext cx="4822560" cy="364680"/>
          </a:xfrm>
          <a:prstGeom prst="rect">
            <a:avLst/>
          </a:prstGeom>
          <a:noFill/>
          <a:ln w="0">
            <a:noFill/>
          </a:ln>
        </p:spPr>
        <p:txBody>
          <a:bodyPr anchor="ctr">
            <a:noAutofit/>
          </a:bodyPr>
          <a:p>
            <a:endParaRPr b="0" lang="en-GB" sz="2400" spc="-1" strike="noStrike">
              <a:latin typeface="Times New Roman"/>
            </a:endParaRPr>
          </a:p>
        </p:txBody>
      </p:sp>
      <p:sp>
        <p:nvSpPr>
          <p:cNvPr id="1464" name="PlaceHolder 2"/>
          <p:cNvSpPr>
            <a:spLocks noGrp="1"/>
          </p:cNvSpPr>
          <p:nvPr>
            <p:ph type="sldNum"/>
          </p:nvPr>
        </p:nvSpPr>
        <p:spPr>
          <a:xfrm>
            <a:off x="9900360" y="6459840"/>
            <a:ext cx="1311840" cy="364680"/>
          </a:xfrm>
          <a:prstGeom prst="rect">
            <a:avLst/>
          </a:prstGeom>
          <a:noFill/>
          <a:ln w="0">
            <a:noFill/>
          </a:ln>
        </p:spPr>
        <p:txBody>
          <a:bodyPr anchor="ctr">
            <a:noAutofit/>
          </a:bodyPr>
          <a:p>
            <a:pPr algn="r">
              <a:lnSpc>
                <a:spcPct val="100000"/>
              </a:lnSpc>
            </a:pPr>
            <a:fld id="{369A00BF-7800-4214-91BD-D6FA2A6F2CC3}" type="slidenum">
              <a:rPr b="0" lang="en-AU" sz="1050" spc="-1" strike="noStrike">
                <a:solidFill>
                  <a:srgbClr val="ffffff"/>
                </a:solidFill>
                <a:latin typeface="Calibri"/>
              </a:rPr>
              <a:t>&lt;number&gt;</a:t>
            </a:fld>
            <a:endParaRPr b="0" lang="en-GB" sz="1050" spc="-1" strike="noStrike">
              <a:latin typeface="Times New Roman"/>
            </a:endParaRPr>
          </a:p>
        </p:txBody>
      </p:sp>
      <p:pic>
        <p:nvPicPr>
          <p:cNvPr id="1465" name="Picture 3" descr=""/>
          <p:cNvPicPr/>
          <p:nvPr/>
        </p:nvPicPr>
        <p:blipFill>
          <a:blip r:embed="rId1"/>
          <a:stretch/>
        </p:blipFill>
        <p:spPr>
          <a:xfrm>
            <a:off x="253800" y="916920"/>
            <a:ext cx="11687400" cy="2629800"/>
          </a:xfrm>
          <a:prstGeom prst="rect">
            <a:avLst/>
          </a:prstGeom>
          <a:ln w="0">
            <a:noFill/>
          </a:ln>
        </p:spPr>
      </p:pic>
      <p:sp>
        <p:nvSpPr>
          <p:cNvPr id="1466" name="Straight Connector 4"/>
          <p:cNvSpPr/>
          <p:nvPr/>
        </p:nvSpPr>
        <p:spPr>
          <a:xfrm flipV="1">
            <a:off x="0" y="3774960"/>
            <a:ext cx="12191760" cy="48600"/>
          </a:xfrm>
          <a:prstGeom prst="line">
            <a:avLst/>
          </a:prstGeom>
          <a:ln>
            <a:solidFill>
              <a:srgbClr val="63a537"/>
            </a:solidFill>
            <a:round/>
          </a:ln>
        </p:spPr>
        <p:style>
          <a:lnRef idx="1">
            <a:schemeClr val="accent2"/>
          </a:lnRef>
          <a:fillRef idx="0">
            <a:schemeClr val="accent2"/>
          </a:fillRef>
          <a:effectRef idx="0">
            <a:schemeClr val="accent2"/>
          </a:effectRef>
          <a:fontRef idx="minor"/>
        </p:style>
      </p:sp>
      <p:sp>
        <p:nvSpPr>
          <p:cNvPr id="1467" name="Straight Connector 6"/>
          <p:cNvSpPr/>
          <p:nvPr/>
        </p:nvSpPr>
        <p:spPr>
          <a:xfrm flipV="1">
            <a:off x="0" y="663840"/>
            <a:ext cx="12191760" cy="48600"/>
          </a:xfrm>
          <a:prstGeom prst="line">
            <a:avLst/>
          </a:prstGeom>
          <a:ln>
            <a:solidFill>
              <a:srgbClr val="63a537"/>
            </a:solidFill>
            <a:round/>
          </a:ln>
        </p:spPr>
        <p:style>
          <a:lnRef idx="1">
            <a:schemeClr val="accent2"/>
          </a:lnRef>
          <a:fillRef idx="0">
            <a:schemeClr val="accent2"/>
          </a:fillRef>
          <a:effectRef idx="0">
            <a:schemeClr val="accent2"/>
          </a:effectRef>
          <a:fontRef idx="minor"/>
        </p:style>
      </p:sp>
    </p:spTree>
  </p:cSld>
  <mc:AlternateContent>
    <mc:Choice Requires="p14">
      <p:transition spd="slow" p14:dur="2000"/>
    </mc:Choice>
    <mc:Fallback>
      <p:transition spd="slow"/>
    </mc:Fallback>
  </mc:AlternateContent>
</p:sld>
</file>

<file path=ppt/slides/slide28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68" name="PlaceHolder 1"/>
          <p:cNvSpPr>
            <a:spLocks noGrp="1"/>
          </p:cNvSpPr>
          <p:nvPr>
            <p:ph type="ftr"/>
          </p:nvPr>
        </p:nvSpPr>
        <p:spPr>
          <a:xfrm>
            <a:off x="3686040" y="6459840"/>
            <a:ext cx="4822560" cy="364680"/>
          </a:xfrm>
          <a:prstGeom prst="rect">
            <a:avLst/>
          </a:prstGeom>
          <a:noFill/>
          <a:ln w="0">
            <a:noFill/>
          </a:ln>
        </p:spPr>
        <p:txBody>
          <a:bodyPr anchor="ctr">
            <a:noAutofit/>
          </a:bodyPr>
          <a:p>
            <a:endParaRPr b="0" lang="en-GB" sz="2400" spc="-1" strike="noStrike">
              <a:latin typeface="Times New Roman"/>
            </a:endParaRPr>
          </a:p>
        </p:txBody>
      </p:sp>
      <p:sp>
        <p:nvSpPr>
          <p:cNvPr id="1469" name="PlaceHolder 2"/>
          <p:cNvSpPr>
            <a:spLocks noGrp="1"/>
          </p:cNvSpPr>
          <p:nvPr>
            <p:ph type="sldNum"/>
          </p:nvPr>
        </p:nvSpPr>
        <p:spPr>
          <a:xfrm>
            <a:off x="9900360" y="6459840"/>
            <a:ext cx="1311840" cy="364680"/>
          </a:xfrm>
          <a:prstGeom prst="rect">
            <a:avLst/>
          </a:prstGeom>
          <a:noFill/>
          <a:ln w="0">
            <a:noFill/>
          </a:ln>
        </p:spPr>
        <p:txBody>
          <a:bodyPr anchor="ctr">
            <a:noAutofit/>
          </a:bodyPr>
          <a:p>
            <a:pPr algn="r">
              <a:lnSpc>
                <a:spcPct val="100000"/>
              </a:lnSpc>
            </a:pPr>
            <a:fld id="{17366C35-0F8C-4F0E-8E10-0C1EB83F6FF8}" type="slidenum">
              <a:rPr b="0" lang="en-AU" sz="1050" spc="-1" strike="noStrike">
                <a:solidFill>
                  <a:srgbClr val="ffffff"/>
                </a:solidFill>
                <a:latin typeface="Calibri"/>
              </a:rPr>
              <a:t>&lt;number&gt;</a:t>
            </a:fld>
            <a:endParaRPr b="0" lang="en-GB" sz="1050" spc="-1" strike="noStrike">
              <a:latin typeface="Times New Roman"/>
            </a:endParaRPr>
          </a:p>
        </p:txBody>
      </p:sp>
      <p:pic>
        <p:nvPicPr>
          <p:cNvPr id="1470" name="Picture 3" descr=""/>
          <p:cNvPicPr/>
          <p:nvPr/>
        </p:nvPicPr>
        <p:blipFill>
          <a:blip r:embed="rId1"/>
          <a:stretch/>
        </p:blipFill>
        <p:spPr>
          <a:xfrm>
            <a:off x="321120" y="856440"/>
            <a:ext cx="10883880" cy="1096920"/>
          </a:xfrm>
          <a:prstGeom prst="rect">
            <a:avLst/>
          </a:prstGeom>
          <a:ln w="0">
            <a:noFill/>
          </a:ln>
        </p:spPr>
      </p:pic>
      <p:sp>
        <p:nvSpPr>
          <p:cNvPr id="1471" name="TextBox 4"/>
          <p:cNvSpPr/>
          <p:nvPr/>
        </p:nvSpPr>
        <p:spPr>
          <a:xfrm>
            <a:off x="321120" y="333000"/>
            <a:ext cx="1678320" cy="94284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1" lang="en-US" sz="2800" spc="-1" strike="noStrike" u="sng">
                <a:solidFill>
                  <a:srgbClr val="00b050"/>
                </a:solidFill>
                <a:uFillTx/>
                <a:latin typeface="Calibri"/>
              </a:rPr>
              <a:t>Problem </a:t>
            </a:r>
            <a:endParaRPr b="0" lang="en-GB" sz="2800" spc="-1" strike="noStrike">
              <a:latin typeface="Arial"/>
            </a:endParaRPr>
          </a:p>
        </p:txBody>
      </p:sp>
      <p:pic>
        <p:nvPicPr>
          <p:cNvPr id="1472" name="Picture 7" descr=""/>
          <p:cNvPicPr/>
          <p:nvPr/>
        </p:nvPicPr>
        <p:blipFill>
          <a:blip r:embed="rId2"/>
          <a:stretch/>
        </p:blipFill>
        <p:spPr>
          <a:xfrm>
            <a:off x="321120" y="2340720"/>
            <a:ext cx="11797560" cy="2087280"/>
          </a:xfrm>
          <a:prstGeom prst="rect">
            <a:avLst/>
          </a:prstGeom>
          <a:ln w="0">
            <a:noFill/>
          </a:ln>
        </p:spPr>
      </p:pic>
    </p:spTree>
  </p:cSld>
  <mc:AlternateContent>
    <mc:Choice Requires="p14">
      <p:transition spd="slow" p14:dur="2000"/>
    </mc:Choice>
    <mc:Fallback>
      <p:transition spd="slow"/>
    </mc:Fallback>
  </mc:AlternateContent>
</p:sld>
</file>

<file path=ppt/slides/slide28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73" name="PlaceHolder 1"/>
          <p:cNvSpPr>
            <a:spLocks noGrp="1"/>
          </p:cNvSpPr>
          <p:nvPr>
            <p:ph type="ftr"/>
          </p:nvPr>
        </p:nvSpPr>
        <p:spPr>
          <a:xfrm>
            <a:off x="3686040" y="6459840"/>
            <a:ext cx="4822560" cy="364680"/>
          </a:xfrm>
          <a:prstGeom prst="rect">
            <a:avLst/>
          </a:prstGeom>
          <a:noFill/>
          <a:ln w="0">
            <a:noFill/>
          </a:ln>
        </p:spPr>
        <p:txBody>
          <a:bodyPr anchor="ctr">
            <a:noAutofit/>
          </a:bodyPr>
          <a:p>
            <a:endParaRPr b="0" lang="en-GB" sz="2400" spc="-1" strike="noStrike">
              <a:latin typeface="Times New Roman"/>
            </a:endParaRPr>
          </a:p>
        </p:txBody>
      </p:sp>
      <p:sp>
        <p:nvSpPr>
          <p:cNvPr id="1474" name="PlaceHolder 2"/>
          <p:cNvSpPr>
            <a:spLocks noGrp="1"/>
          </p:cNvSpPr>
          <p:nvPr>
            <p:ph type="sldNum"/>
          </p:nvPr>
        </p:nvSpPr>
        <p:spPr>
          <a:xfrm>
            <a:off x="9900360" y="6459840"/>
            <a:ext cx="1311840" cy="364680"/>
          </a:xfrm>
          <a:prstGeom prst="rect">
            <a:avLst/>
          </a:prstGeom>
          <a:noFill/>
          <a:ln w="0">
            <a:noFill/>
          </a:ln>
        </p:spPr>
        <p:txBody>
          <a:bodyPr anchor="ctr">
            <a:noAutofit/>
          </a:bodyPr>
          <a:p>
            <a:pPr algn="r">
              <a:lnSpc>
                <a:spcPct val="100000"/>
              </a:lnSpc>
            </a:pPr>
            <a:fld id="{61FE4FFE-77F9-4060-B352-06C7367D7926}" type="slidenum">
              <a:rPr b="0" lang="en-AU" sz="1050" spc="-1" strike="noStrike">
                <a:solidFill>
                  <a:srgbClr val="ffffff"/>
                </a:solidFill>
                <a:latin typeface="Calibri"/>
              </a:rPr>
              <a:t>&lt;number&gt;</a:t>
            </a:fld>
            <a:endParaRPr b="0" lang="en-GB" sz="1050" spc="-1" strike="noStrike">
              <a:latin typeface="Times New Roman"/>
            </a:endParaRPr>
          </a:p>
        </p:txBody>
      </p:sp>
      <p:pic>
        <p:nvPicPr>
          <p:cNvPr id="1475" name="Picture 3" descr=""/>
          <p:cNvPicPr/>
          <p:nvPr/>
        </p:nvPicPr>
        <p:blipFill>
          <a:blip r:embed="rId1"/>
          <a:stretch/>
        </p:blipFill>
        <p:spPr>
          <a:xfrm>
            <a:off x="468000" y="392040"/>
            <a:ext cx="11610000" cy="2755800"/>
          </a:xfrm>
          <a:prstGeom prst="rect">
            <a:avLst/>
          </a:prstGeom>
          <a:ln w="0">
            <a:noFill/>
          </a:ln>
        </p:spPr>
      </p:pic>
      <p:pic>
        <p:nvPicPr>
          <p:cNvPr id="1476" name="Picture 4" descr=""/>
          <p:cNvPicPr/>
          <p:nvPr/>
        </p:nvPicPr>
        <p:blipFill>
          <a:blip r:embed="rId2"/>
          <a:stretch/>
        </p:blipFill>
        <p:spPr>
          <a:xfrm>
            <a:off x="343440" y="3326760"/>
            <a:ext cx="11734920" cy="2451240"/>
          </a:xfrm>
          <a:prstGeom prst="rect">
            <a:avLst/>
          </a:prstGeom>
          <a:ln w="0">
            <a:noFill/>
          </a:ln>
        </p:spPr>
      </p:pic>
    </p:spTree>
  </p:cSld>
  <mc:AlternateContent>
    <mc:Choice Requires="p14">
      <p:transition spd="slow" p14:dur="2000"/>
    </mc:Choice>
    <mc:Fallback>
      <p:transition spd="slow"/>
    </mc:Fallback>
  </mc:AlternateContent>
</p:sld>
</file>

<file path=ppt/slides/slide28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77" name="PlaceHolder 1"/>
          <p:cNvSpPr>
            <a:spLocks noGrp="1"/>
          </p:cNvSpPr>
          <p:nvPr>
            <p:ph type="ftr"/>
          </p:nvPr>
        </p:nvSpPr>
        <p:spPr>
          <a:xfrm>
            <a:off x="3686040" y="6459840"/>
            <a:ext cx="4822560" cy="364680"/>
          </a:xfrm>
          <a:prstGeom prst="rect">
            <a:avLst/>
          </a:prstGeom>
          <a:noFill/>
          <a:ln w="0">
            <a:noFill/>
          </a:ln>
        </p:spPr>
        <p:txBody>
          <a:bodyPr anchor="ctr">
            <a:noAutofit/>
          </a:bodyPr>
          <a:p>
            <a:endParaRPr b="0" lang="en-GB" sz="2400" spc="-1" strike="noStrike">
              <a:latin typeface="Times New Roman"/>
            </a:endParaRPr>
          </a:p>
        </p:txBody>
      </p:sp>
      <p:sp>
        <p:nvSpPr>
          <p:cNvPr id="1478" name="PlaceHolder 2"/>
          <p:cNvSpPr>
            <a:spLocks noGrp="1"/>
          </p:cNvSpPr>
          <p:nvPr>
            <p:ph type="sldNum"/>
          </p:nvPr>
        </p:nvSpPr>
        <p:spPr>
          <a:xfrm>
            <a:off x="9900360" y="6459840"/>
            <a:ext cx="1311840" cy="364680"/>
          </a:xfrm>
          <a:prstGeom prst="rect">
            <a:avLst/>
          </a:prstGeom>
          <a:noFill/>
          <a:ln w="0">
            <a:noFill/>
          </a:ln>
        </p:spPr>
        <p:txBody>
          <a:bodyPr anchor="ctr">
            <a:noAutofit/>
          </a:bodyPr>
          <a:p>
            <a:pPr algn="r">
              <a:lnSpc>
                <a:spcPct val="100000"/>
              </a:lnSpc>
            </a:pPr>
            <a:fld id="{478F4F45-727E-4D10-8AB3-B099204D6D94}" type="slidenum">
              <a:rPr b="0" lang="en-AU" sz="1050" spc="-1" strike="noStrike">
                <a:solidFill>
                  <a:srgbClr val="ffffff"/>
                </a:solidFill>
                <a:latin typeface="Calibri"/>
              </a:rPr>
              <a:t>&lt;number&gt;</a:t>
            </a:fld>
            <a:endParaRPr b="0" lang="en-GB" sz="1050" spc="-1" strike="noStrike">
              <a:latin typeface="Times New Roman"/>
            </a:endParaRPr>
          </a:p>
        </p:txBody>
      </p:sp>
      <p:pic>
        <p:nvPicPr>
          <p:cNvPr id="1479" name="Picture 3" descr=""/>
          <p:cNvPicPr/>
          <p:nvPr/>
        </p:nvPicPr>
        <p:blipFill>
          <a:blip r:embed="rId1"/>
          <a:stretch/>
        </p:blipFill>
        <p:spPr>
          <a:xfrm>
            <a:off x="565200" y="361800"/>
            <a:ext cx="11407680" cy="3295440"/>
          </a:xfrm>
          <a:prstGeom prst="rect">
            <a:avLst/>
          </a:prstGeom>
          <a:ln w="0">
            <a:noFill/>
          </a:ln>
        </p:spPr>
      </p:pic>
      <p:sp>
        <p:nvSpPr>
          <p:cNvPr id="1480" name="Straight Connector 4"/>
          <p:cNvSpPr/>
          <p:nvPr/>
        </p:nvSpPr>
        <p:spPr>
          <a:xfrm>
            <a:off x="0" y="3823560"/>
            <a:ext cx="12191760" cy="12960"/>
          </a:xfrm>
          <a:prstGeom prst="line">
            <a:avLst/>
          </a:prstGeom>
          <a:ln>
            <a:solidFill>
              <a:srgbClr val="63a537"/>
            </a:solidFill>
            <a:round/>
          </a:ln>
        </p:spPr>
        <p:style>
          <a:lnRef idx="1">
            <a:schemeClr val="accent2"/>
          </a:lnRef>
          <a:fillRef idx="0">
            <a:schemeClr val="accent2"/>
          </a:fillRef>
          <a:effectRef idx="0">
            <a:schemeClr val="accent2"/>
          </a:effectRef>
          <a:fontRef idx="minor"/>
        </p:style>
      </p:sp>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9" name="PlaceHolder 1"/>
          <p:cNvSpPr>
            <a:spLocks noGrp="1"/>
          </p:cNvSpPr>
          <p:nvPr>
            <p:ph type="ftr"/>
          </p:nvPr>
        </p:nvSpPr>
        <p:spPr>
          <a:xfrm>
            <a:off x="3686040" y="6459840"/>
            <a:ext cx="4822560" cy="364680"/>
          </a:xfrm>
          <a:prstGeom prst="rect">
            <a:avLst/>
          </a:prstGeom>
          <a:noFill/>
          <a:ln w="0">
            <a:noFill/>
          </a:ln>
        </p:spPr>
        <p:txBody>
          <a:bodyPr anchor="ctr">
            <a:noAutofit/>
          </a:bodyPr>
          <a:p>
            <a:endParaRPr b="0" lang="en-GB" sz="2400" spc="-1" strike="noStrike">
              <a:latin typeface="Times New Roman"/>
            </a:endParaRPr>
          </a:p>
        </p:txBody>
      </p:sp>
      <p:sp>
        <p:nvSpPr>
          <p:cNvPr id="260" name="PlaceHolder 2"/>
          <p:cNvSpPr>
            <a:spLocks noGrp="1"/>
          </p:cNvSpPr>
          <p:nvPr>
            <p:ph type="sldNum"/>
          </p:nvPr>
        </p:nvSpPr>
        <p:spPr>
          <a:xfrm>
            <a:off x="9900360" y="6459840"/>
            <a:ext cx="1311840" cy="364680"/>
          </a:xfrm>
          <a:prstGeom prst="rect">
            <a:avLst/>
          </a:prstGeom>
          <a:noFill/>
          <a:ln w="0">
            <a:noFill/>
          </a:ln>
        </p:spPr>
        <p:txBody>
          <a:bodyPr anchor="ctr">
            <a:noAutofit/>
          </a:bodyPr>
          <a:p>
            <a:pPr algn="r">
              <a:lnSpc>
                <a:spcPct val="100000"/>
              </a:lnSpc>
            </a:pPr>
            <a:fld id="{A5F18191-A1AA-4C13-9573-FE6C3283C824}" type="slidenum">
              <a:rPr b="0" lang="en-AU" sz="1050" spc="-1" strike="noStrike">
                <a:solidFill>
                  <a:srgbClr val="ffffff"/>
                </a:solidFill>
                <a:latin typeface="Calibri"/>
              </a:rPr>
              <a:t>&lt;number&gt;</a:t>
            </a:fld>
            <a:endParaRPr b="0" lang="en-GB" sz="1050" spc="-1" strike="noStrike">
              <a:latin typeface="Times New Roman"/>
            </a:endParaRPr>
          </a:p>
        </p:txBody>
      </p:sp>
      <p:pic>
        <p:nvPicPr>
          <p:cNvPr id="261" name="Picture 3" descr=""/>
          <p:cNvPicPr/>
          <p:nvPr/>
        </p:nvPicPr>
        <p:blipFill>
          <a:blip r:embed="rId1"/>
          <a:stretch/>
        </p:blipFill>
        <p:spPr>
          <a:xfrm>
            <a:off x="127800" y="139680"/>
            <a:ext cx="3143520" cy="801360"/>
          </a:xfrm>
          <a:prstGeom prst="rect">
            <a:avLst/>
          </a:prstGeom>
          <a:ln w="0">
            <a:noFill/>
          </a:ln>
        </p:spPr>
      </p:pic>
      <p:sp>
        <p:nvSpPr>
          <p:cNvPr id="262" name="Straight Connector 4"/>
          <p:cNvSpPr/>
          <p:nvPr/>
        </p:nvSpPr>
        <p:spPr>
          <a:xfrm>
            <a:off x="266400" y="826920"/>
            <a:ext cx="2756160" cy="0"/>
          </a:xfrm>
          <a:prstGeom prst="line">
            <a:avLst/>
          </a:prstGeom>
          <a:ln>
            <a:solidFill>
              <a:srgbClr val="000000"/>
            </a:solidFill>
            <a:round/>
          </a:ln>
        </p:spPr>
        <p:style>
          <a:lnRef idx="2">
            <a:schemeClr val="dk1"/>
          </a:lnRef>
          <a:fillRef idx="0">
            <a:schemeClr val="dk1"/>
          </a:fillRef>
          <a:effectRef idx="1">
            <a:schemeClr val="dk1"/>
          </a:effectRef>
          <a:fontRef idx="minor"/>
        </p:style>
      </p:sp>
      <p:pic>
        <p:nvPicPr>
          <p:cNvPr id="263" name="Picture 6" descr=""/>
          <p:cNvPicPr/>
          <p:nvPr/>
        </p:nvPicPr>
        <p:blipFill>
          <a:blip r:embed="rId2"/>
          <a:stretch/>
        </p:blipFill>
        <p:spPr>
          <a:xfrm>
            <a:off x="266760" y="941400"/>
            <a:ext cx="11590200" cy="1852200"/>
          </a:xfrm>
          <a:prstGeom prst="rect">
            <a:avLst/>
          </a:prstGeom>
          <a:ln w="0">
            <a:noFill/>
          </a:ln>
        </p:spPr>
      </p:pic>
      <p:pic>
        <p:nvPicPr>
          <p:cNvPr id="264" name="Picture 7" descr=""/>
          <p:cNvPicPr/>
          <p:nvPr/>
        </p:nvPicPr>
        <p:blipFill>
          <a:blip r:embed="rId3"/>
          <a:stretch/>
        </p:blipFill>
        <p:spPr>
          <a:xfrm>
            <a:off x="266760" y="2793960"/>
            <a:ext cx="7416360" cy="3212280"/>
          </a:xfrm>
          <a:prstGeom prst="rect">
            <a:avLst/>
          </a:prstGeom>
          <a:ln w="0">
            <a:noFill/>
          </a:ln>
        </p:spPr>
      </p:pic>
    </p:spTree>
  </p:cSld>
  <mc:AlternateContent>
    <mc:Choice Requires="p14">
      <p:transition spd="slow" p14:dur="2000"/>
    </mc:Choice>
    <mc:Fallback>
      <p:transition spd="slow"/>
    </mc:Fallback>
  </mc:AlternateContent>
  <p:timing>
    <p:tnLst>
      <p:par>
        <p:cTn id="345" dur="indefinite" restart="never" nodeType="tmRoot">
          <p:childTnLst>
            <p:seq>
              <p:cTn id="346" dur="indefinite" nodeType="mainSeq">
                <p:childTnLst>
                  <p:par>
                    <p:cTn id="347" fill="hold">
                      <p:stCondLst>
                        <p:cond delay="indefinite"/>
                      </p:stCondLst>
                      <p:childTnLst>
                        <p:par>
                          <p:cTn id="348" fill="hold">
                            <p:stCondLst>
                              <p:cond delay="0"/>
                            </p:stCondLst>
                            <p:childTnLst>
                              <p:par>
                                <p:cTn id="349" nodeType="clickEffect" fill="hold" presetClass="entr" presetID="1">
                                  <p:stCondLst>
                                    <p:cond delay="0"/>
                                  </p:stCondLst>
                                  <p:childTnLst>
                                    <p:set>
                                      <p:cBhvr>
                                        <p:cTn id="350" dur="1" fill="hold">
                                          <p:stCondLst>
                                            <p:cond delay="0"/>
                                          </p:stCondLst>
                                        </p:cTn>
                                        <p:tgtEl>
                                          <p:spTgt spid="261"/>
                                        </p:tgtEl>
                                        <p:attrNameLst>
                                          <p:attrName>style.visibility</p:attrName>
                                        </p:attrNameLst>
                                      </p:cBhvr>
                                      <p:to>
                                        <p:strVal val="visible"/>
                                      </p:to>
                                    </p:set>
                                  </p:childTnLst>
                                </p:cTn>
                              </p:par>
                            </p:childTnLst>
                          </p:cTn>
                        </p:par>
                      </p:childTnLst>
                    </p:cTn>
                  </p:par>
                  <p:par>
                    <p:cTn id="351" fill="hold">
                      <p:stCondLst>
                        <p:cond delay="indefinite"/>
                      </p:stCondLst>
                      <p:childTnLst>
                        <p:par>
                          <p:cTn id="352" fill="hold">
                            <p:stCondLst>
                              <p:cond delay="0"/>
                            </p:stCondLst>
                            <p:childTnLst>
                              <p:par>
                                <p:cTn id="353" nodeType="clickEffect" fill="hold" presetClass="entr" presetID="1">
                                  <p:stCondLst>
                                    <p:cond delay="0"/>
                                  </p:stCondLst>
                                  <p:childTnLst>
                                    <p:set>
                                      <p:cBhvr>
                                        <p:cTn id="354" dur="1" fill="hold">
                                          <p:stCondLst>
                                            <p:cond delay="0"/>
                                          </p:stCondLst>
                                        </p:cTn>
                                        <p:tgtEl>
                                          <p:spTgt spid="263"/>
                                        </p:tgtEl>
                                        <p:attrNameLst>
                                          <p:attrName>style.visibility</p:attrName>
                                        </p:attrNameLst>
                                      </p:cBhvr>
                                      <p:to>
                                        <p:strVal val="visible"/>
                                      </p:to>
                                    </p:set>
                                  </p:childTnLst>
                                </p:cTn>
                              </p:par>
                            </p:childTnLst>
                          </p:cTn>
                        </p:par>
                      </p:childTnLst>
                    </p:cTn>
                  </p:par>
                  <p:par>
                    <p:cTn id="355" fill="hold">
                      <p:stCondLst>
                        <p:cond delay="indefinite"/>
                      </p:stCondLst>
                      <p:childTnLst>
                        <p:par>
                          <p:cTn id="356" fill="hold">
                            <p:stCondLst>
                              <p:cond delay="0"/>
                            </p:stCondLst>
                            <p:childTnLst>
                              <p:par>
                                <p:cTn id="357" nodeType="clickEffect" fill="hold" presetClass="entr" presetID="1">
                                  <p:stCondLst>
                                    <p:cond delay="0"/>
                                  </p:stCondLst>
                                  <p:childTnLst>
                                    <p:set>
                                      <p:cBhvr>
                                        <p:cTn id="358" dur="1" fill="hold">
                                          <p:stCondLst>
                                            <p:cond delay="0"/>
                                          </p:stCondLst>
                                        </p:cTn>
                                        <p:tgtEl>
                                          <p:spTgt spid="26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81" name="PlaceHolder 1"/>
          <p:cNvSpPr>
            <a:spLocks noGrp="1"/>
          </p:cNvSpPr>
          <p:nvPr>
            <p:ph type="ftr"/>
          </p:nvPr>
        </p:nvSpPr>
        <p:spPr>
          <a:xfrm>
            <a:off x="3686040" y="6459840"/>
            <a:ext cx="4822560" cy="364680"/>
          </a:xfrm>
          <a:prstGeom prst="rect">
            <a:avLst/>
          </a:prstGeom>
          <a:noFill/>
          <a:ln w="0">
            <a:noFill/>
          </a:ln>
        </p:spPr>
        <p:txBody>
          <a:bodyPr anchor="ctr">
            <a:noAutofit/>
          </a:bodyPr>
          <a:p>
            <a:endParaRPr b="0" lang="en-GB" sz="2400" spc="-1" strike="noStrike">
              <a:latin typeface="Times New Roman"/>
            </a:endParaRPr>
          </a:p>
        </p:txBody>
      </p:sp>
      <p:sp>
        <p:nvSpPr>
          <p:cNvPr id="1482" name="PlaceHolder 2"/>
          <p:cNvSpPr>
            <a:spLocks noGrp="1"/>
          </p:cNvSpPr>
          <p:nvPr>
            <p:ph type="sldNum"/>
          </p:nvPr>
        </p:nvSpPr>
        <p:spPr>
          <a:xfrm>
            <a:off x="9900360" y="6459840"/>
            <a:ext cx="1311840" cy="364680"/>
          </a:xfrm>
          <a:prstGeom prst="rect">
            <a:avLst/>
          </a:prstGeom>
          <a:noFill/>
          <a:ln w="0">
            <a:noFill/>
          </a:ln>
        </p:spPr>
        <p:txBody>
          <a:bodyPr anchor="ctr">
            <a:noAutofit/>
          </a:bodyPr>
          <a:p>
            <a:pPr algn="r">
              <a:lnSpc>
                <a:spcPct val="100000"/>
              </a:lnSpc>
            </a:pPr>
            <a:fld id="{C3FF398F-60A3-4503-B7B2-834B63C2ACCC}" type="slidenum">
              <a:rPr b="0" lang="en-AU" sz="1050" spc="-1" strike="noStrike">
                <a:solidFill>
                  <a:srgbClr val="ffffff"/>
                </a:solidFill>
                <a:latin typeface="Calibri"/>
              </a:rPr>
              <a:t>&lt;number&gt;</a:t>
            </a:fld>
            <a:endParaRPr b="0" lang="en-GB" sz="1050" spc="-1" strike="noStrike">
              <a:latin typeface="Times New Roman"/>
            </a:endParaRPr>
          </a:p>
        </p:txBody>
      </p:sp>
      <p:pic>
        <p:nvPicPr>
          <p:cNvPr id="1483" name="Picture 3" descr=""/>
          <p:cNvPicPr/>
          <p:nvPr/>
        </p:nvPicPr>
        <p:blipFill>
          <a:blip r:embed="rId1"/>
          <a:stretch/>
        </p:blipFill>
        <p:spPr>
          <a:xfrm>
            <a:off x="321120" y="1031400"/>
            <a:ext cx="7266240" cy="1947960"/>
          </a:xfrm>
          <a:prstGeom prst="rect">
            <a:avLst/>
          </a:prstGeom>
          <a:ln w="0">
            <a:noFill/>
          </a:ln>
        </p:spPr>
      </p:pic>
      <p:sp>
        <p:nvSpPr>
          <p:cNvPr id="1484" name="TextBox 5"/>
          <p:cNvSpPr/>
          <p:nvPr/>
        </p:nvSpPr>
        <p:spPr>
          <a:xfrm>
            <a:off x="321120" y="333000"/>
            <a:ext cx="1678320" cy="94284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1" lang="en-US" sz="2800" spc="-1" strike="noStrike" u="sng">
                <a:solidFill>
                  <a:srgbClr val="00b050"/>
                </a:solidFill>
                <a:uFillTx/>
                <a:latin typeface="Calibri"/>
              </a:rPr>
              <a:t>Problem </a:t>
            </a:r>
            <a:endParaRPr b="0" lang="en-GB" sz="2800" spc="-1" strike="noStrike">
              <a:latin typeface="Arial"/>
            </a:endParaRPr>
          </a:p>
        </p:txBody>
      </p:sp>
      <p:pic>
        <p:nvPicPr>
          <p:cNvPr id="1485" name="Picture 6" descr=""/>
          <p:cNvPicPr/>
          <p:nvPr/>
        </p:nvPicPr>
        <p:blipFill>
          <a:blip r:embed="rId2"/>
          <a:stretch/>
        </p:blipFill>
        <p:spPr>
          <a:xfrm>
            <a:off x="281160" y="3503880"/>
            <a:ext cx="10931040" cy="2431800"/>
          </a:xfrm>
          <a:prstGeom prst="rect">
            <a:avLst/>
          </a:prstGeom>
          <a:ln w="0">
            <a:noFill/>
          </a:ln>
        </p:spPr>
      </p:pic>
    </p:spTree>
  </p:cSld>
  <mc:AlternateContent>
    <mc:Choice Requires="p14">
      <p:transition spd="slow" p14:dur="2000"/>
    </mc:Choice>
    <mc:Fallback>
      <p:transition spd="slow"/>
    </mc:Fallback>
  </mc:AlternateContent>
</p:sld>
</file>

<file path=ppt/slides/slide29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86" name="PlaceHolder 1"/>
          <p:cNvSpPr>
            <a:spLocks noGrp="1"/>
          </p:cNvSpPr>
          <p:nvPr>
            <p:ph type="ftr"/>
          </p:nvPr>
        </p:nvSpPr>
        <p:spPr>
          <a:xfrm>
            <a:off x="3686040" y="6459840"/>
            <a:ext cx="4822560" cy="364680"/>
          </a:xfrm>
          <a:prstGeom prst="rect">
            <a:avLst/>
          </a:prstGeom>
          <a:noFill/>
          <a:ln w="0">
            <a:noFill/>
          </a:ln>
        </p:spPr>
        <p:txBody>
          <a:bodyPr anchor="ctr">
            <a:noAutofit/>
          </a:bodyPr>
          <a:p>
            <a:endParaRPr b="0" lang="en-GB" sz="2400" spc="-1" strike="noStrike">
              <a:latin typeface="Times New Roman"/>
            </a:endParaRPr>
          </a:p>
        </p:txBody>
      </p:sp>
      <p:sp>
        <p:nvSpPr>
          <p:cNvPr id="1487" name="PlaceHolder 2"/>
          <p:cNvSpPr>
            <a:spLocks noGrp="1"/>
          </p:cNvSpPr>
          <p:nvPr>
            <p:ph type="sldNum"/>
          </p:nvPr>
        </p:nvSpPr>
        <p:spPr>
          <a:xfrm>
            <a:off x="9900360" y="6459840"/>
            <a:ext cx="1311840" cy="364680"/>
          </a:xfrm>
          <a:prstGeom prst="rect">
            <a:avLst/>
          </a:prstGeom>
          <a:noFill/>
          <a:ln w="0">
            <a:noFill/>
          </a:ln>
        </p:spPr>
        <p:txBody>
          <a:bodyPr anchor="ctr">
            <a:noAutofit/>
          </a:bodyPr>
          <a:p>
            <a:pPr algn="r">
              <a:lnSpc>
                <a:spcPct val="100000"/>
              </a:lnSpc>
            </a:pPr>
            <a:fld id="{F30C9E1F-EA3B-4BBE-8F44-F46DD555F217}" type="slidenum">
              <a:rPr b="0" lang="en-AU" sz="1050" spc="-1" strike="noStrike">
                <a:solidFill>
                  <a:srgbClr val="ffffff"/>
                </a:solidFill>
                <a:latin typeface="Calibri"/>
              </a:rPr>
              <a:t>&lt;number&gt;</a:t>
            </a:fld>
            <a:endParaRPr b="0" lang="en-GB" sz="1050" spc="-1" strike="noStrike">
              <a:latin typeface="Times New Roman"/>
            </a:endParaRPr>
          </a:p>
        </p:txBody>
      </p:sp>
      <p:pic>
        <p:nvPicPr>
          <p:cNvPr id="1488" name="Picture 3" descr=""/>
          <p:cNvPicPr/>
          <p:nvPr/>
        </p:nvPicPr>
        <p:blipFill>
          <a:blip r:embed="rId1"/>
          <a:stretch/>
        </p:blipFill>
        <p:spPr>
          <a:xfrm>
            <a:off x="356400" y="461160"/>
            <a:ext cx="8949600" cy="1333080"/>
          </a:xfrm>
          <a:prstGeom prst="rect">
            <a:avLst/>
          </a:prstGeom>
          <a:ln w="0">
            <a:noFill/>
          </a:ln>
        </p:spPr>
      </p:pic>
      <p:pic>
        <p:nvPicPr>
          <p:cNvPr id="1489" name="Picture 6" descr=""/>
          <p:cNvPicPr/>
          <p:nvPr/>
        </p:nvPicPr>
        <p:blipFill>
          <a:blip r:embed="rId2"/>
          <a:stretch/>
        </p:blipFill>
        <p:spPr>
          <a:xfrm>
            <a:off x="10303920" y="1044360"/>
            <a:ext cx="719280" cy="936360"/>
          </a:xfrm>
          <a:prstGeom prst="rect">
            <a:avLst/>
          </a:prstGeom>
          <a:ln w="0">
            <a:noFill/>
          </a:ln>
        </p:spPr>
      </p:pic>
      <p:sp>
        <p:nvSpPr>
          <p:cNvPr id="1490" name="Rounded Rectangle 7"/>
          <p:cNvSpPr/>
          <p:nvPr/>
        </p:nvSpPr>
        <p:spPr>
          <a:xfrm>
            <a:off x="182880" y="1794960"/>
            <a:ext cx="11628360" cy="3369600"/>
          </a:xfrm>
          <a:prstGeom prst="roundRect">
            <a:avLst>
              <a:gd name="adj" fmla="val 16667"/>
            </a:avLst>
          </a:prstGeom>
          <a:solidFill>
            <a:schemeClr val="accent3">
              <a:lumMod val="50000"/>
            </a:schemeClr>
          </a:solidFill>
          <a:ln>
            <a:solidFill>
              <a:srgbClr val="719629"/>
            </a:solidFill>
            <a:round/>
          </a:ln>
        </p:spPr>
        <p:style>
          <a:lnRef idx="2">
            <a:schemeClr val="accent1">
              <a:shade val="50000"/>
            </a:schemeClr>
          </a:lnRef>
          <a:fillRef idx="1">
            <a:schemeClr val="accent1"/>
          </a:fillRef>
          <a:effectRef idx="0">
            <a:schemeClr val="accent1"/>
          </a:effectRef>
          <a:fontRef idx="minor"/>
        </p:style>
      </p:sp>
      <p:pic>
        <p:nvPicPr>
          <p:cNvPr id="1491" name="Picture 8" descr=""/>
          <p:cNvPicPr/>
          <p:nvPr/>
        </p:nvPicPr>
        <p:blipFill>
          <a:blip r:embed="rId3"/>
          <a:stretch/>
        </p:blipFill>
        <p:spPr>
          <a:xfrm>
            <a:off x="356400" y="2224080"/>
            <a:ext cx="11248200" cy="1807920"/>
          </a:xfrm>
          <a:prstGeom prst="rect">
            <a:avLst/>
          </a:prstGeom>
          <a:ln w="0">
            <a:noFill/>
          </a:ln>
        </p:spPr>
      </p:pic>
      <p:pic>
        <p:nvPicPr>
          <p:cNvPr id="1492" name="Picture 9" descr=""/>
          <p:cNvPicPr/>
          <p:nvPr/>
        </p:nvPicPr>
        <p:blipFill>
          <a:blip r:embed="rId4"/>
          <a:stretch/>
        </p:blipFill>
        <p:spPr>
          <a:xfrm>
            <a:off x="356400" y="4316400"/>
            <a:ext cx="5397120" cy="426960"/>
          </a:xfrm>
          <a:prstGeom prst="rect">
            <a:avLst/>
          </a:prstGeom>
          <a:ln w="0">
            <a:noFill/>
          </a:ln>
        </p:spPr>
      </p:pic>
    </p:spTree>
  </p:cSld>
  <mc:AlternateContent>
    <mc:Choice Requires="p14">
      <p:transition spd="slow" p14:dur="2000"/>
    </mc:Choice>
    <mc:Fallback>
      <p:transition spd="slow"/>
    </mc:Fallback>
  </mc:AlternateContent>
</p:sld>
</file>

<file path=ppt/slides/slide29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93" name="PlaceHolder 1"/>
          <p:cNvSpPr>
            <a:spLocks noGrp="1"/>
          </p:cNvSpPr>
          <p:nvPr>
            <p:ph type="ftr"/>
          </p:nvPr>
        </p:nvSpPr>
        <p:spPr>
          <a:xfrm>
            <a:off x="3686040" y="6459840"/>
            <a:ext cx="4822560" cy="364680"/>
          </a:xfrm>
          <a:prstGeom prst="rect">
            <a:avLst/>
          </a:prstGeom>
          <a:noFill/>
          <a:ln w="0">
            <a:noFill/>
          </a:ln>
        </p:spPr>
        <p:txBody>
          <a:bodyPr anchor="ctr">
            <a:noAutofit/>
          </a:bodyPr>
          <a:p>
            <a:endParaRPr b="0" lang="en-GB" sz="2400" spc="-1" strike="noStrike">
              <a:latin typeface="Times New Roman"/>
            </a:endParaRPr>
          </a:p>
        </p:txBody>
      </p:sp>
      <p:sp>
        <p:nvSpPr>
          <p:cNvPr id="1494" name="PlaceHolder 2"/>
          <p:cNvSpPr>
            <a:spLocks noGrp="1"/>
          </p:cNvSpPr>
          <p:nvPr>
            <p:ph type="sldNum"/>
          </p:nvPr>
        </p:nvSpPr>
        <p:spPr>
          <a:xfrm>
            <a:off x="9900360" y="6459840"/>
            <a:ext cx="1311840" cy="364680"/>
          </a:xfrm>
          <a:prstGeom prst="rect">
            <a:avLst/>
          </a:prstGeom>
          <a:noFill/>
          <a:ln w="0">
            <a:noFill/>
          </a:ln>
        </p:spPr>
        <p:txBody>
          <a:bodyPr anchor="ctr">
            <a:noAutofit/>
          </a:bodyPr>
          <a:p>
            <a:pPr algn="r">
              <a:lnSpc>
                <a:spcPct val="100000"/>
              </a:lnSpc>
            </a:pPr>
            <a:fld id="{D88C40A7-FD9F-4233-8F8C-F8BBAA8F7BF1}" type="slidenum">
              <a:rPr b="0" lang="en-AU" sz="1050" spc="-1" strike="noStrike">
                <a:solidFill>
                  <a:srgbClr val="ffffff"/>
                </a:solidFill>
                <a:latin typeface="Calibri"/>
              </a:rPr>
              <a:t>&lt;number&gt;</a:t>
            </a:fld>
            <a:endParaRPr b="0" lang="en-GB" sz="1050" spc="-1" strike="noStrike">
              <a:latin typeface="Times New Roman"/>
            </a:endParaRPr>
          </a:p>
        </p:txBody>
      </p:sp>
      <p:pic>
        <p:nvPicPr>
          <p:cNvPr id="1495" name="Picture 3" descr=""/>
          <p:cNvPicPr/>
          <p:nvPr/>
        </p:nvPicPr>
        <p:blipFill>
          <a:blip r:embed="rId1"/>
          <a:stretch/>
        </p:blipFill>
        <p:spPr>
          <a:xfrm>
            <a:off x="225720" y="507960"/>
            <a:ext cx="11502360" cy="3111120"/>
          </a:xfrm>
          <a:prstGeom prst="rect">
            <a:avLst/>
          </a:prstGeom>
          <a:ln w="0">
            <a:noFill/>
          </a:ln>
        </p:spPr>
      </p:pic>
      <p:pic>
        <p:nvPicPr>
          <p:cNvPr id="1496" name="Picture 4" descr=""/>
          <p:cNvPicPr/>
          <p:nvPr/>
        </p:nvPicPr>
        <p:blipFill>
          <a:blip r:embed="rId2"/>
          <a:stretch/>
        </p:blipFill>
        <p:spPr>
          <a:xfrm>
            <a:off x="225720" y="3816720"/>
            <a:ext cx="10994760" cy="1402560"/>
          </a:xfrm>
          <a:prstGeom prst="rect">
            <a:avLst/>
          </a:prstGeom>
          <a:ln w="0">
            <a:noFill/>
          </a:ln>
        </p:spPr>
      </p:pic>
      <p:sp>
        <p:nvSpPr>
          <p:cNvPr id="1497" name="Straight Connector 5"/>
          <p:cNvSpPr/>
          <p:nvPr/>
        </p:nvSpPr>
        <p:spPr>
          <a:xfrm>
            <a:off x="1440" y="5547960"/>
            <a:ext cx="12192120" cy="12960"/>
          </a:xfrm>
          <a:prstGeom prst="line">
            <a:avLst/>
          </a:prstGeom>
          <a:ln>
            <a:solidFill>
              <a:srgbClr val="63a537"/>
            </a:solidFill>
            <a:round/>
          </a:ln>
        </p:spPr>
        <p:style>
          <a:lnRef idx="1">
            <a:schemeClr val="accent2"/>
          </a:lnRef>
          <a:fillRef idx="0">
            <a:schemeClr val="accent2"/>
          </a:fillRef>
          <a:effectRef idx="0">
            <a:schemeClr val="accent2"/>
          </a:effectRef>
          <a:fontRef idx="minor"/>
        </p:style>
      </p:sp>
    </p:spTree>
  </p:cSld>
  <mc:AlternateContent>
    <mc:Choice Requires="p14">
      <p:transition spd="slow" p14:dur="2000"/>
    </mc:Choice>
    <mc:Fallback>
      <p:transition spd="slow"/>
    </mc:Fallback>
  </mc:AlternateContent>
</p:sld>
</file>

<file path=ppt/slides/slide29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98" name="PlaceHolder 1"/>
          <p:cNvSpPr>
            <a:spLocks noGrp="1"/>
          </p:cNvSpPr>
          <p:nvPr>
            <p:ph type="ftr"/>
          </p:nvPr>
        </p:nvSpPr>
        <p:spPr>
          <a:xfrm>
            <a:off x="3686040" y="6459840"/>
            <a:ext cx="4822560" cy="364680"/>
          </a:xfrm>
          <a:prstGeom prst="rect">
            <a:avLst/>
          </a:prstGeom>
          <a:noFill/>
          <a:ln w="0">
            <a:noFill/>
          </a:ln>
        </p:spPr>
        <p:txBody>
          <a:bodyPr anchor="ctr">
            <a:noAutofit/>
          </a:bodyPr>
          <a:p>
            <a:endParaRPr b="0" lang="en-GB" sz="2400" spc="-1" strike="noStrike">
              <a:latin typeface="Times New Roman"/>
            </a:endParaRPr>
          </a:p>
        </p:txBody>
      </p:sp>
      <p:sp>
        <p:nvSpPr>
          <p:cNvPr id="1499" name="PlaceHolder 2"/>
          <p:cNvSpPr>
            <a:spLocks noGrp="1"/>
          </p:cNvSpPr>
          <p:nvPr>
            <p:ph type="sldNum"/>
          </p:nvPr>
        </p:nvSpPr>
        <p:spPr>
          <a:xfrm>
            <a:off x="9900360" y="6459840"/>
            <a:ext cx="1311840" cy="364680"/>
          </a:xfrm>
          <a:prstGeom prst="rect">
            <a:avLst/>
          </a:prstGeom>
          <a:noFill/>
          <a:ln w="0">
            <a:noFill/>
          </a:ln>
        </p:spPr>
        <p:txBody>
          <a:bodyPr anchor="ctr">
            <a:noAutofit/>
          </a:bodyPr>
          <a:p>
            <a:pPr algn="r">
              <a:lnSpc>
                <a:spcPct val="100000"/>
              </a:lnSpc>
            </a:pPr>
            <a:fld id="{438906B3-26F9-4F00-8398-3170488F29FC}" type="slidenum">
              <a:rPr b="0" lang="en-AU" sz="1050" spc="-1" strike="noStrike">
                <a:solidFill>
                  <a:srgbClr val="ffffff"/>
                </a:solidFill>
                <a:latin typeface="Calibri"/>
              </a:rPr>
              <a:t>&lt;number&gt;</a:t>
            </a:fld>
            <a:endParaRPr b="0" lang="en-GB" sz="1050" spc="-1" strike="noStrike">
              <a:latin typeface="Times New Roman"/>
            </a:endParaRPr>
          </a:p>
        </p:txBody>
      </p:sp>
      <p:pic>
        <p:nvPicPr>
          <p:cNvPr id="1500" name="Picture 3" descr=""/>
          <p:cNvPicPr/>
          <p:nvPr/>
        </p:nvPicPr>
        <p:blipFill>
          <a:blip r:embed="rId1"/>
          <a:stretch/>
        </p:blipFill>
        <p:spPr>
          <a:xfrm>
            <a:off x="0" y="507600"/>
            <a:ext cx="11855880" cy="1253520"/>
          </a:xfrm>
          <a:prstGeom prst="rect">
            <a:avLst/>
          </a:prstGeom>
          <a:ln w="0">
            <a:noFill/>
          </a:ln>
        </p:spPr>
      </p:pic>
      <p:sp>
        <p:nvSpPr>
          <p:cNvPr id="1501" name="Straight Connector 4"/>
          <p:cNvSpPr/>
          <p:nvPr/>
        </p:nvSpPr>
        <p:spPr>
          <a:xfrm>
            <a:off x="0" y="2014200"/>
            <a:ext cx="12191760" cy="13320"/>
          </a:xfrm>
          <a:prstGeom prst="line">
            <a:avLst/>
          </a:prstGeom>
          <a:ln>
            <a:solidFill>
              <a:srgbClr val="63a537"/>
            </a:solidFill>
            <a:round/>
          </a:ln>
        </p:spPr>
        <p:style>
          <a:lnRef idx="1">
            <a:schemeClr val="accent2"/>
          </a:lnRef>
          <a:fillRef idx="0">
            <a:schemeClr val="accent2"/>
          </a:fillRef>
          <a:effectRef idx="0">
            <a:schemeClr val="accent2"/>
          </a:effectRef>
          <a:fontRef idx="minor"/>
        </p:style>
      </p:sp>
      <p:sp>
        <p:nvSpPr>
          <p:cNvPr id="1502" name="Straight Connector 5"/>
          <p:cNvSpPr/>
          <p:nvPr/>
        </p:nvSpPr>
        <p:spPr>
          <a:xfrm>
            <a:off x="0" y="382680"/>
            <a:ext cx="12191760" cy="12960"/>
          </a:xfrm>
          <a:prstGeom prst="line">
            <a:avLst/>
          </a:prstGeom>
          <a:ln>
            <a:solidFill>
              <a:srgbClr val="63a537"/>
            </a:solidFill>
            <a:round/>
          </a:ln>
        </p:spPr>
        <p:style>
          <a:lnRef idx="1">
            <a:schemeClr val="accent2"/>
          </a:lnRef>
          <a:fillRef idx="0">
            <a:schemeClr val="accent2"/>
          </a:fillRef>
          <a:effectRef idx="0">
            <a:schemeClr val="accent2"/>
          </a:effectRef>
          <a:fontRef idx="minor"/>
        </p:style>
      </p:sp>
      <p:pic>
        <p:nvPicPr>
          <p:cNvPr id="1503" name="Picture 6" descr=""/>
          <p:cNvPicPr/>
          <p:nvPr/>
        </p:nvPicPr>
        <p:blipFill>
          <a:blip r:embed="rId2"/>
          <a:stretch/>
        </p:blipFill>
        <p:spPr>
          <a:xfrm>
            <a:off x="148680" y="2255040"/>
            <a:ext cx="6761160" cy="2312280"/>
          </a:xfrm>
          <a:prstGeom prst="rect">
            <a:avLst/>
          </a:prstGeom>
          <a:ln w="0">
            <a:noFill/>
          </a:ln>
        </p:spPr>
      </p:pic>
      <p:pic>
        <p:nvPicPr>
          <p:cNvPr id="1504" name="Picture 7" descr=""/>
          <p:cNvPicPr/>
          <p:nvPr/>
        </p:nvPicPr>
        <p:blipFill>
          <a:blip r:embed="rId3"/>
          <a:stretch/>
        </p:blipFill>
        <p:spPr>
          <a:xfrm>
            <a:off x="148680" y="4844160"/>
            <a:ext cx="5428800" cy="951480"/>
          </a:xfrm>
          <a:prstGeom prst="rect">
            <a:avLst/>
          </a:prstGeom>
          <a:ln w="0">
            <a:noFill/>
          </a:ln>
        </p:spPr>
      </p:pic>
      <p:sp>
        <p:nvSpPr>
          <p:cNvPr id="1505" name="Straight Connector 8"/>
          <p:cNvSpPr/>
          <p:nvPr/>
        </p:nvSpPr>
        <p:spPr>
          <a:xfrm>
            <a:off x="0" y="6072480"/>
            <a:ext cx="12191760" cy="13320"/>
          </a:xfrm>
          <a:prstGeom prst="line">
            <a:avLst/>
          </a:prstGeom>
          <a:ln>
            <a:solidFill>
              <a:srgbClr val="63a537"/>
            </a:solidFill>
            <a:round/>
          </a:ln>
        </p:spPr>
        <p:style>
          <a:lnRef idx="1">
            <a:schemeClr val="accent2"/>
          </a:lnRef>
          <a:fillRef idx="0">
            <a:schemeClr val="accent2"/>
          </a:fillRef>
          <a:effectRef idx="0">
            <a:schemeClr val="accent2"/>
          </a:effectRef>
          <a:fontRef idx="minor"/>
        </p:style>
      </p:sp>
    </p:spTree>
  </p:cSld>
  <mc:AlternateContent>
    <mc:Choice Requires="p14">
      <p:transition spd="slow" p14:dur="2000"/>
    </mc:Choice>
    <mc:Fallback>
      <p:transition spd="slow"/>
    </mc:Fallback>
  </mc:AlternateContent>
</p:sld>
</file>

<file path=ppt/slides/slide29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06" name="PlaceHolder 1"/>
          <p:cNvSpPr>
            <a:spLocks noGrp="1"/>
          </p:cNvSpPr>
          <p:nvPr>
            <p:ph type="ftr"/>
          </p:nvPr>
        </p:nvSpPr>
        <p:spPr>
          <a:xfrm>
            <a:off x="3686040" y="6459840"/>
            <a:ext cx="4822560" cy="364680"/>
          </a:xfrm>
          <a:prstGeom prst="rect">
            <a:avLst/>
          </a:prstGeom>
          <a:noFill/>
          <a:ln w="0">
            <a:noFill/>
          </a:ln>
        </p:spPr>
        <p:txBody>
          <a:bodyPr anchor="ctr">
            <a:noAutofit/>
          </a:bodyPr>
          <a:p>
            <a:endParaRPr b="0" lang="en-GB" sz="2400" spc="-1" strike="noStrike">
              <a:latin typeface="Times New Roman"/>
            </a:endParaRPr>
          </a:p>
        </p:txBody>
      </p:sp>
      <p:sp>
        <p:nvSpPr>
          <p:cNvPr id="1507" name="PlaceHolder 2"/>
          <p:cNvSpPr>
            <a:spLocks noGrp="1"/>
          </p:cNvSpPr>
          <p:nvPr>
            <p:ph type="sldNum"/>
          </p:nvPr>
        </p:nvSpPr>
        <p:spPr>
          <a:xfrm>
            <a:off x="9900360" y="6459840"/>
            <a:ext cx="1311840" cy="364680"/>
          </a:xfrm>
          <a:prstGeom prst="rect">
            <a:avLst/>
          </a:prstGeom>
          <a:noFill/>
          <a:ln w="0">
            <a:noFill/>
          </a:ln>
        </p:spPr>
        <p:txBody>
          <a:bodyPr anchor="ctr">
            <a:noAutofit/>
          </a:bodyPr>
          <a:p>
            <a:pPr algn="r">
              <a:lnSpc>
                <a:spcPct val="100000"/>
              </a:lnSpc>
            </a:pPr>
            <a:fld id="{4D1305C2-FF9A-4AFC-9912-240D017BA09D}" type="slidenum">
              <a:rPr b="0" lang="en-AU" sz="1050" spc="-1" strike="noStrike">
                <a:solidFill>
                  <a:srgbClr val="ffffff"/>
                </a:solidFill>
                <a:latin typeface="Calibri"/>
              </a:rPr>
              <a:t>&lt;number&gt;</a:t>
            </a:fld>
            <a:endParaRPr b="0" lang="en-GB" sz="1050" spc="-1" strike="noStrike">
              <a:latin typeface="Times New Roman"/>
            </a:endParaRPr>
          </a:p>
        </p:txBody>
      </p:sp>
      <p:pic>
        <p:nvPicPr>
          <p:cNvPr id="1508" name="Picture 7" descr=""/>
          <p:cNvPicPr/>
          <p:nvPr/>
        </p:nvPicPr>
        <p:blipFill>
          <a:blip r:embed="rId1"/>
          <a:stretch/>
        </p:blipFill>
        <p:spPr>
          <a:xfrm>
            <a:off x="376560" y="1140480"/>
            <a:ext cx="11124720" cy="3142800"/>
          </a:xfrm>
          <a:prstGeom prst="rect">
            <a:avLst/>
          </a:prstGeom>
          <a:ln w="0">
            <a:noFill/>
          </a:ln>
        </p:spPr>
      </p:pic>
      <p:pic>
        <p:nvPicPr>
          <p:cNvPr id="1509" name="Picture 8" descr=""/>
          <p:cNvPicPr/>
          <p:nvPr/>
        </p:nvPicPr>
        <p:blipFill>
          <a:blip r:embed="rId2"/>
          <a:stretch/>
        </p:blipFill>
        <p:spPr>
          <a:xfrm>
            <a:off x="376560" y="41400"/>
            <a:ext cx="4364640" cy="1734840"/>
          </a:xfrm>
          <a:prstGeom prst="rect">
            <a:avLst/>
          </a:prstGeom>
          <a:ln w="0">
            <a:noFill/>
          </a:ln>
        </p:spPr>
      </p:pic>
      <p:sp>
        <p:nvSpPr>
          <p:cNvPr id="1510" name="Straight Connector 10"/>
          <p:cNvSpPr/>
          <p:nvPr/>
        </p:nvSpPr>
        <p:spPr>
          <a:xfrm>
            <a:off x="376560" y="1140480"/>
            <a:ext cx="4601520" cy="14400"/>
          </a:xfrm>
          <a:prstGeom prst="line">
            <a:avLst/>
          </a:prstGeom>
          <a:ln>
            <a:solidFill>
              <a:srgbClr val="000000"/>
            </a:solidFill>
            <a:round/>
          </a:ln>
        </p:spPr>
        <p:style>
          <a:lnRef idx="1">
            <a:schemeClr val="dk1"/>
          </a:lnRef>
          <a:fillRef idx="0">
            <a:schemeClr val="dk1"/>
          </a:fillRef>
          <a:effectRef idx="0">
            <a:schemeClr val="dk1"/>
          </a:effectRef>
          <a:fontRef idx="minor"/>
        </p:style>
      </p:sp>
      <p:sp>
        <p:nvSpPr>
          <p:cNvPr id="1511" name="TextBox 3"/>
          <p:cNvSpPr/>
          <p:nvPr/>
        </p:nvSpPr>
        <p:spPr>
          <a:xfrm>
            <a:off x="372960" y="4402440"/>
            <a:ext cx="11522520" cy="8218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en-US" sz="2400" spc="-1" strike="noStrike">
                <a:solidFill>
                  <a:srgbClr val="000000"/>
                </a:solidFill>
                <a:latin typeface="Times New Roman"/>
              </a:rPr>
              <a:t>Sated anther way, the eigenspace of A corresponding to the eigenvalues is the solution space </a:t>
            </a:r>
            <a:endParaRPr b="0" lang="en-GB" sz="2400" spc="-1" strike="noStrike">
              <a:latin typeface="Arial"/>
            </a:endParaRPr>
          </a:p>
          <a:p>
            <a:pPr>
              <a:lnSpc>
                <a:spcPct val="100000"/>
              </a:lnSpc>
            </a:pPr>
            <a:r>
              <a:rPr b="0" lang="en-US" sz="2400" spc="-1" strike="noStrike">
                <a:solidFill>
                  <a:srgbClr val="000000"/>
                </a:solidFill>
                <a:latin typeface="Times New Roman"/>
              </a:rPr>
              <a:t>of the homogeneous system  </a:t>
            </a:r>
            <a:endParaRPr b="0" lang="en-GB" sz="2400" spc="-1" strike="noStrike">
              <a:latin typeface="Arial"/>
            </a:endParaRPr>
          </a:p>
        </p:txBody>
      </p:sp>
      <p:pic>
        <p:nvPicPr>
          <p:cNvPr id="1512" name="Picture 6" descr=""/>
          <p:cNvPicPr/>
          <p:nvPr/>
        </p:nvPicPr>
        <p:blipFill>
          <a:blip r:embed="rId3"/>
          <a:stretch/>
        </p:blipFill>
        <p:spPr>
          <a:xfrm>
            <a:off x="3787920" y="4820040"/>
            <a:ext cx="1931760" cy="510120"/>
          </a:xfrm>
          <a:prstGeom prst="rect">
            <a:avLst/>
          </a:prstGeom>
          <a:ln w="0">
            <a:noFill/>
          </a:ln>
        </p:spPr>
      </p:pic>
    </p:spTree>
  </p:cSld>
  <mc:AlternateContent>
    <mc:Choice Requires="p14">
      <p:transition spd="slow" p14:dur="2000"/>
    </mc:Choice>
    <mc:Fallback>
      <p:transition spd="slow"/>
    </mc:Fallback>
  </mc:AlternateContent>
</p:sld>
</file>

<file path=ppt/slides/slide29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13" name="PlaceHolder 1"/>
          <p:cNvSpPr>
            <a:spLocks noGrp="1"/>
          </p:cNvSpPr>
          <p:nvPr>
            <p:ph type="ftr"/>
          </p:nvPr>
        </p:nvSpPr>
        <p:spPr>
          <a:xfrm>
            <a:off x="3686040" y="6459840"/>
            <a:ext cx="4822560" cy="364680"/>
          </a:xfrm>
          <a:prstGeom prst="rect">
            <a:avLst/>
          </a:prstGeom>
          <a:noFill/>
          <a:ln w="0">
            <a:noFill/>
          </a:ln>
        </p:spPr>
        <p:txBody>
          <a:bodyPr anchor="ctr">
            <a:noAutofit/>
          </a:bodyPr>
          <a:p>
            <a:endParaRPr b="0" lang="en-GB" sz="2400" spc="-1" strike="noStrike">
              <a:latin typeface="Times New Roman"/>
            </a:endParaRPr>
          </a:p>
        </p:txBody>
      </p:sp>
      <p:sp>
        <p:nvSpPr>
          <p:cNvPr id="1514" name="PlaceHolder 2"/>
          <p:cNvSpPr>
            <a:spLocks noGrp="1"/>
          </p:cNvSpPr>
          <p:nvPr>
            <p:ph type="sldNum"/>
          </p:nvPr>
        </p:nvSpPr>
        <p:spPr>
          <a:xfrm>
            <a:off x="9900360" y="6459840"/>
            <a:ext cx="1311840" cy="364680"/>
          </a:xfrm>
          <a:prstGeom prst="rect">
            <a:avLst/>
          </a:prstGeom>
          <a:noFill/>
          <a:ln w="0">
            <a:noFill/>
          </a:ln>
        </p:spPr>
        <p:txBody>
          <a:bodyPr anchor="ctr">
            <a:noAutofit/>
          </a:bodyPr>
          <a:p>
            <a:pPr algn="r">
              <a:lnSpc>
                <a:spcPct val="100000"/>
              </a:lnSpc>
            </a:pPr>
            <a:fld id="{E1BF75DC-3748-445E-BF79-209FCF55F7D6}" type="slidenum">
              <a:rPr b="0" lang="en-AU" sz="1050" spc="-1" strike="noStrike">
                <a:solidFill>
                  <a:srgbClr val="ffffff"/>
                </a:solidFill>
                <a:latin typeface="Calibri"/>
              </a:rPr>
              <a:t>&lt;number&gt;</a:t>
            </a:fld>
            <a:endParaRPr b="0" lang="en-GB" sz="1050" spc="-1" strike="noStrike">
              <a:latin typeface="Times New Roman"/>
            </a:endParaRPr>
          </a:p>
        </p:txBody>
      </p:sp>
      <p:pic>
        <p:nvPicPr>
          <p:cNvPr id="1515" name="Picture 3" descr=""/>
          <p:cNvPicPr/>
          <p:nvPr/>
        </p:nvPicPr>
        <p:blipFill>
          <a:blip r:embed="rId1"/>
          <a:stretch/>
        </p:blipFill>
        <p:spPr>
          <a:xfrm>
            <a:off x="321120" y="1067400"/>
            <a:ext cx="7973640" cy="2180880"/>
          </a:xfrm>
          <a:prstGeom prst="rect">
            <a:avLst/>
          </a:prstGeom>
          <a:ln w="0">
            <a:noFill/>
          </a:ln>
        </p:spPr>
      </p:pic>
      <p:sp>
        <p:nvSpPr>
          <p:cNvPr id="1516" name="TextBox 4"/>
          <p:cNvSpPr/>
          <p:nvPr/>
        </p:nvSpPr>
        <p:spPr>
          <a:xfrm>
            <a:off x="321120" y="333000"/>
            <a:ext cx="1678320" cy="94284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1" lang="en-US" sz="2800" spc="-1" strike="noStrike" u="sng">
                <a:solidFill>
                  <a:srgbClr val="00b050"/>
                </a:solidFill>
                <a:uFillTx/>
                <a:latin typeface="Calibri"/>
              </a:rPr>
              <a:t>Problem </a:t>
            </a:r>
            <a:endParaRPr b="0" lang="en-GB" sz="2800" spc="-1" strike="noStrike">
              <a:latin typeface="Arial"/>
            </a:endParaRPr>
          </a:p>
        </p:txBody>
      </p:sp>
      <p:pic>
        <p:nvPicPr>
          <p:cNvPr id="1517" name="Picture 5" descr=""/>
          <p:cNvPicPr/>
          <p:nvPr/>
        </p:nvPicPr>
        <p:blipFill>
          <a:blip r:embed="rId2"/>
          <a:stretch/>
        </p:blipFill>
        <p:spPr>
          <a:xfrm>
            <a:off x="339120" y="3033360"/>
            <a:ext cx="11516760" cy="2810160"/>
          </a:xfrm>
          <a:prstGeom prst="rect">
            <a:avLst/>
          </a:prstGeom>
          <a:ln w="0">
            <a:noFill/>
          </a:ln>
        </p:spPr>
      </p:pic>
    </p:spTree>
  </p:cSld>
  <mc:AlternateContent>
    <mc:Choice Requires="p14">
      <p:transition spd="slow" p14:dur="2000"/>
    </mc:Choice>
    <mc:Fallback>
      <p:transition spd="slow"/>
    </mc:Fallback>
  </mc:AlternateContent>
</p:sld>
</file>

<file path=ppt/slides/slide29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18" name="PlaceHolder 1"/>
          <p:cNvSpPr>
            <a:spLocks noGrp="1"/>
          </p:cNvSpPr>
          <p:nvPr>
            <p:ph type="ftr"/>
          </p:nvPr>
        </p:nvSpPr>
        <p:spPr>
          <a:xfrm>
            <a:off x="3686040" y="6459840"/>
            <a:ext cx="4822560" cy="364680"/>
          </a:xfrm>
          <a:prstGeom prst="rect">
            <a:avLst/>
          </a:prstGeom>
          <a:noFill/>
          <a:ln w="0">
            <a:noFill/>
          </a:ln>
        </p:spPr>
        <p:txBody>
          <a:bodyPr anchor="ctr">
            <a:noAutofit/>
          </a:bodyPr>
          <a:p>
            <a:endParaRPr b="0" lang="en-GB" sz="2400" spc="-1" strike="noStrike">
              <a:latin typeface="Times New Roman"/>
            </a:endParaRPr>
          </a:p>
        </p:txBody>
      </p:sp>
      <p:sp>
        <p:nvSpPr>
          <p:cNvPr id="1519" name="PlaceHolder 2"/>
          <p:cNvSpPr>
            <a:spLocks noGrp="1"/>
          </p:cNvSpPr>
          <p:nvPr>
            <p:ph type="sldNum"/>
          </p:nvPr>
        </p:nvSpPr>
        <p:spPr>
          <a:xfrm>
            <a:off x="9900360" y="6459840"/>
            <a:ext cx="1311840" cy="364680"/>
          </a:xfrm>
          <a:prstGeom prst="rect">
            <a:avLst/>
          </a:prstGeom>
          <a:noFill/>
          <a:ln w="0">
            <a:noFill/>
          </a:ln>
        </p:spPr>
        <p:txBody>
          <a:bodyPr anchor="ctr">
            <a:noAutofit/>
          </a:bodyPr>
          <a:p>
            <a:pPr algn="r">
              <a:lnSpc>
                <a:spcPct val="100000"/>
              </a:lnSpc>
            </a:pPr>
            <a:fld id="{F46ADB45-2E2E-4FFF-8156-A3634A746B85}" type="slidenum">
              <a:rPr b="0" lang="en-AU" sz="1050" spc="-1" strike="noStrike">
                <a:solidFill>
                  <a:srgbClr val="ffffff"/>
                </a:solidFill>
                <a:latin typeface="Calibri"/>
              </a:rPr>
              <a:t>&lt;number&gt;</a:t>
            </a:fld>
            <a:endParaRPr b="0" lang="en-GB" sz="1050" spc="-1" strike="noStrike">
              <a:latin typeface="Times New Roman"/>
            </a:endParaRPr>
          </a:p>
        </p:txBody>
      </p:sp>
      <p:pic>
        <p:nvPicPr>
          <p:cNvPr id="1520" name="Picture 3" descr=""/>
          <p:cNvPicPr/>
          <p:nvPr/>
        </p:nvPicPr>
        <p:blipFill>
          <a:blip r:embed="rId1"/>
          <a:stretch/>
        </p:blipFill>
        <p:spPr>
          <a:xfrm>
            <a:off x="205200" y="1085760"/>
            <a:ext cx="11387520" cy="3011760"/>
          </a:xfrm>
          <a:prstGeom prst="rect">
            <a:avLst/>
          </a:prstGeom>
          <a:ln w="0">
            <a:noFill/>
          </a:ln>
        </p:spPr>
      </p:pic>
    </p:spTree>
  </p:cSld>
  <mc:AlternateContent>
    <mc:Choice Requires="p14">
      <p:transition spd="slow" p14:dur="2000"/>
    </mc:Choice>
    <mc:Fallback>
      <p:transition spd="slow"/>
    </mc:Fallback>
  </mc:AlternateContent>
</p:sld>
</file>

<file path=ppt/slides/slide29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21" name="PlaceHolder 1"/>
          <p:cNvSpPr>
            <a:spLocks noGrp="1"/>
          </p:cNvSpPr>
          <p:nvPr>
            <p:ph type="ftr"/>
          </p:nvPr>
        </p:nvSpPr>
        <p:spPr>
          <a:xfrm>
            <a:off x="3686040" y="6459840"/>
            <a:ext cx="4822560" cy="364680"/>
          </a:xfrm>
          <a:prstGeom prst="rect">
            <a:avLst/>
          </a:prstGeom>
          <a:noFill/>
          <a:ln w="0">
            <a:noFill/>
          </a:ln>
        </p:spPr>
        <p:txBody>
          <a:bodyPr anchor="ctr">
            <a:noAutofit/>
          </a:bodyPr>
          <a:p>
            <a:endParaRPr b="0" lang="en-GB" sz="2400" spc="-1" strike="noStrike">
              <a:latin typeface="Times New Roman"/>
            </a:endParaRPr>
          </a:p>
        </p:txBody>
      </p:sp>
      <p:sp>
        <p:nvSpPr>
          <p:cNvPr id="1522" name="PlaceHolder 2"/>
          <p:cNvSpPr>
            <a:spLocks noGrp="1"/>
          </p:cNvSpPr>
          <p:nvPr>
            <p:ph type="sldNum"/>
          </p:nvPr>
        </p:nvSpPr>
        <p:spPr>
          <a:xfrm>
            <a:off x="9900360" y="6459840"/>
            <a:ext cx="1311840" cy="364680"/>
          </a:xfrm>
          <a:prstGeom prst="rect">
            <a:avLst/>
          </a:prstGeom>
          <a:noFill/>
          <a:ln w="0">
            <a:noFill/>
          </a:ln>
        </p:spPr>
        <p:txBody>
          <a:bodyPr anchor="ctr">
            <a:noAutofit/>
          </a:bodyPr>
          <a:p>
            <a:pPr algn="r">
              <a:lnSpc>
                <a:spcPct val="100000"/>
              </a:lnSpc>
            </a:pPr>
            <a:fld id="{D7CF2093-2DB9-450E-B9B5-8E2B2ED5D403}" type="slidenum">
              <a:rPr b="0" lang="en-AU" sz="1050" spc="-1" strike="noStrike">
                <a:solidFill>
                  <a:srgbClr val="ffffff"/>
                </a:solidFill>
                <a:latin typeface="Calibri"/>
              </a:rPr>
              <a:t>&lt;number&gt;</a:t>
            </a:fld>
            <a:endParaRPr b="0" lang="en-GB" sz="1050" spc="-1" strike="noStrike">
              <a:latin typeface="Times New Roman"/>
            </a:endParaRPr>
          </a:p>
        </p:txBody>
      </p:sp>
      <p:pic>
        <p:nvPicPr>
          <p:cNvPr id="1523" name="Picture 3" descr=""/>
          <p:cNvPicPr/>
          <p:nvPr/>
        </p:nvPicPr>
        <p:blipFill>
          <a:blip r:embed="rId1"/>
          <a:stretch/>
        </p:blipFill>
        <p:spPr>
          <a:xfrm>
            <a:off x="960120" y="462600"/>
            <a:ext cx="9808920" cy="3373560"/>
          </a:xfrm>
          <a:prstGeom prst="rect">
            <a:avLst/>
          </a:prstGeom>
          <a:ln w="0">
            <a:noFill/>
          </a:ln>
        </p:spPr>
      </p:pic>
      <p:pic>
        <p:nvPicPr>
          <p:cNvPr id="1524" name="Picture 4" descr=""/>
          <p:cNvPicPr/>
          <p:nvPr/>
        </p:nvPicPr>
        <p:blipFill>
          <a:blip r:embed="rId2"/>
          <a:stretch/>
        </p:blipFill>
        <p:spPr>
          <a:xfrm>
            <a:off x="1110960" y="4057920"/>
            <a:ext cx="7520400" cy="2052360"/>
          </a:xfrm>
          <a:prstGeom prst="rect">
            <a:avLst/>
          </a:prstGeom>
          <a:ln w="0">
            <a:noFill/>
          </a:ln>
        </p:spPr>
      </p:pic>
    </p:spTree>
  </p:cSld>
  <mc:AlternateContent>
    <mc:Choice Requires="p14">
      <p:transition spd="slow" p14:dur="2000"/>
    </mc:Choice>
    <mc:Fallback>
      <p:transition spd="slow"/>
    </mc:Fallback>
  </mc:AlternateContent>
</p:sld>
</file>

<file path=ppt/slides/slide29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25" name="PlaceHolder 1"/>
          <p:cNvSpPr>
            <a:spLocks noGrp="1"/>
          </p:cNvSpPr>
          <p:nvPr>
            <p:ph type="ftr"/>
          </p:nvPr>
        </p:nvSpPr>
        <p:spPr>
          <a:xfrm>
            <a:off x="3686040" y="6459840"/>
            <a:ext cx="4822560" cy="364680"/>
          </a:xfrm>
          <a:prstGeom prst="rect">
            <a:avLst/>
          </a:prstGeom>
          <a:noFill/>
          <a:ln w="0">
            <a:noFill/>
          </a:ln>
        </p:spPr>
        <p:txBody>
          <a:bodyPr anchor="ctr">
            <a:noAutofit/>
          </a:bodyPr>
          <a:p>
            <a:endParaRPr b="0" lang="en-GB" sz="2400" spc="-1" strike="noStrike">
              <a:latin typeface="Times New Roman"/>
            </a:endParaRPr>
          </a:p>
        </p:txBody>
      </p:sp>
      <p:sp>
        <p:nvSpPr>
          <p:cNvPr id="1526" name="PlaceHolder 2"/>
          <p:cNvSpPr>
            <a:spLocks noGrp="1"/>
          </p:cNvSpPr>
          <p:nvPr>
            <p:ph type="sldNum"/>
          </p:nvPr>
        </p:nvSpPr>
        <p:spPr>
          <a:xfrm>
            <a:off x="9900360" y="6459840"/>
            <a:ext cx="1311840" cy="364680"/>
          </a:xfrm>
          <a:prstGeom prst="rect">
            <a:avLst/>
          </a:prstGeom>
          <a:noFill/>
          <a:ln w="0">
            <a:noFill/>
          </a:ln>
        </p:spPr>
        <p:txBody>
          <a:bodyPr anchor="ctr">
            <a:noAutofit/>
          </a:bodyPr>
          <a:p>
            <a:pPr algn="r">
              <a:lnSpc>
                <a:spcPct val="100000"/>
              </a:lnSpc>
            </a:pPr>
            <a:fld id="{0C82684D-DED3-4708-BF75-7F76193C2A5C}" type="slidenum">
              <a:rPr b="0" lang="en-AU" sz="1050" spc="-1" strike="noStrike">
                <a:solidFill>
                  <a:srgbClr val="ffffff"/>
                </a:solidFill>
                <a:latin typeface="Calibri"/>
              </a:rPr>
              <a:t>&lt;number&gt;</a:t>
            </a:fld>
            <a:endParaRPr b="0" lang="en-GB" sz="1050" spc="-1" strike="noStrike">
              <a:latin typeface="Times New Roman"/>
            </a:endParaRPr>
          </a:p>
        </p:txBody>
      </p:sp>
      <p:pic>
        <p:nvPicPr>
          <p:cNvPr id="1527" name="Picture 3" descr=""/>
          <p:cNvPicPr/>
          <p:nvPr/>
        </p:nvPicPr>
        <p:blipFill>
          <a:blip r:embed="rId1"/>
          <a:stretch/>
        </p:blipFill>
        <p:spPr>
          <a:xfrm>
            <a:off x="467280" y="595080"/>
            <a:ext cx="7559640" cy="1785600"/>
          </a:xfrm>
          <a:prstGeom prst="rect">
            <a:avLst/>
          </a:prstGeom>
          <a:ln w="0">
            <a:noFill/>
          </a:ln>
        </p:spPr>
      </p:pic>
      <p:pic>
        <p:nvPicPr>
          <p:cNvPr id="1528" name="Picture 4" descr=""/>
          <p:cNvPicPr/>
          <p:nvPr/>
        </p:nvPicPr>
        <p:blipFill>
          <a:blip r:embed="rId2"/>
          <a:stretch/>
        </p:blipFill>
        <p:spPr>
          <a:xfrm>
            <a:off x="467280" y="3955320"/>
            <a:ext cx="8429040" cy="2126160"/>
          </a:xfrm>
          <a:prstGeom prst="rect">
            <a:avLst/>
          </a:prstGeom>
          <a:ln w="0">
            <a:noFill/>
          </a:ln>
        </p:spPr>
      </p:pic>
      <p:sp>
        <p:nvSpPr>
          <p:cNvPr id="1529" name="TextBox 5"/>
          <p:cNvSpPr/>
          <p:nvPr/>
        </p:nvSpPr>
        <p:spPr>
          <a:xfrm>
            <a:off x="467280" y="2961000"/>
            <a:ext cx="2130120" cy="5169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2800" spc="-1" strike="noStrike">
                <a:solidFill>
                  <a:srgbClr val="000000"/>
                </a:solidFill>
                <a:latin typeface="Calibri"/>
              </a:rPr>
              <a:t>Similarly</a:t>
            </a:r>
            <a:endParaRPr b="0" lang="en-GB" sz="2800" spc="-1" strike="noStrike">
              <a:latin typeface="Arial"/>
            </a:endParaRPr>
          </a:p>
        </p:txBody>
      </p:sp>
      <p:sp>
        <p:nvSpPr>
          <p:cNvPr id="1530" name="Straight Connector 6"/>
          <p:cNvSpPr/>
          <p:nvPr/>
        </p:nvSpPr>
        <p:spPr>
          <a:xfrm>
            <a:off x="1440" y="6068160"/>
            <a:ext cx="12192120" cy="13320"/>
          </a:xfrm>
          <a:prstGeom prst="line">
            <a:avLst/>
          </a:prstGeom>
          <a:ln>
            <a:solidFill>
              <a:srgbClr val="63a537"/>
            </a:solidFill>
            <a:round/>
          </a:ln>
        </p:spPr>
        <p:style>
          <a:lnRef idx="1">
            <a:schemeClr val="accent2"/>
          </a:lnRef>
          <a:fillRef idx="0">
            <a:schemeClr val="accent2"/>
          </a:fillRef>
          <a:effectRef idx="0">
            <a:schemeClr val="accent2"/>
          </a:effectRef>
          <a:fontRef idx="minor"/>
        </p:style>
      </p:sp>
    </p:spTree>
  </p:cSld>
  <mc:AlternateContent>
    <mc:Choice Requires="p14">
      <p:transition spd="slow" p14:dur="2000"/>
    </mc:Choice>
    <mc:Fallback>
      <p:transition spd="slow"/>
    </mc:Fallback>
  </mc:AlternateContent>
</p:sld>
</file>

<file path=ppt/slides/slide29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31" name="PlaceHolder 1"/>
          <p:cNvSpPr>
            <a:spLocks noGrp="1"/>
          </p:cNvSpPr>
          <p:nvPr>
            <p:ph type="ftr"/>
          </p:nvPr>
        </p:nvSpPr>
        <p:spPr>
          <a:xfrm>
            <a:off x="3686040" y="6459840"/>
            <a:ext cx="4822560" cy="364680"/>
          </a:xfrm>
          <a:prstGeom prst="rect">
            <a:avLst/>
          </a:prstGeom>
          <a:noFill/>
          <a:ln w="0">
            <a:noFill/>
          </a:ln>
        </p:spPr>
        <p:txBody>
          <a:bodyPr anchor="ctr">
            <a:noAutofit/>
          </a:bodyPr>
          <a:p>
            <a:endParaRPr b="0" lang="en-GB" sz="2400" spc="-1" strike="noStrike">
              <a:latin typeface="Times New Roman"/>
            </a:endParaRPr>
          </a:p>
        </p:txBody>
      </p:sp>
      <p:sp>
        <p:nvSpPr>
          <p:cNvPr id="1532" name="PlaceHolder 2"/>
          <p:cNvSpPr>
            <a:spLocks noGrp="1"/>
          </p:cNvSpPr>
          <p:nvPr>
            <p:ph type="sldNum"/>
          </p:nvPr>
        </p:nvSpPr>
        <p:spPr>
          <a:xfrm>
            <a:off x="9900360" y="6459840"/>
            <a:ext cx="1311840" cy="364680"/>
          </a:xfrm>
          <a:prstGeom prst="rect">
            <a:avLst/>
          </a:prstGeom>
          <a:noFill/>
          <a:ln w="0">
            <a:noFill/>
          </a:ln>
        </p:spPr>
        <p:txBody>
          <a:bodyPr anchor="ctr">
            <a:noAutofit/>
          </a:bodyPr>
          <a:p>
            <a:pPr algn="r">
              <a:lnSpc>
                <a:spcPct val="100000"/>
              </a:lnSpc>
            </a:pPr>
            <a:fld id="{CBBB743B-A8ED-430E-B684-49F81C3E768E}" type="slidenum">
              <a:rPr b="0" lang="en-AU" sz="1050" spc="-1" strike="noStrike">
                <a:solidFill>
                  <a:srgbClr val="ffffff"/>
                </a:solidFill>
                <a:latin typeface="Calibri"/>
              </a:rPr>
              <a:t>&lt;number&gt;</a:t>
            </a:fld>
            <a:endParaRPr b="0" lang="en-GB" sz="1050" spc="-1" strike="noStrike">
              <a:latin typeface="Times New Roman"/>
            </a:endParaRPr>
          </a:p>
        </p:txBody>
      </p:sp>
      <p:pic>
        <p:nvPicPr>
          <p:cNvPr id="1533" name="Picture 3" descr=""/>
          <p:cNvPicPr/>
          <p:nvPr/>
        </p:nvPicPr>
        <p:blipFill>
          <a:blip r:embed="rId1"/>
          <a:stretch/>
        </p:blipFill>
        <p:spPr>
          <a:xfrm>
            <a:off x="203040" y="3992760"/>
            <a:ext cx="11584440" cy="1208160"/>
          </a:xfrm>
          <a:prstGeom prst="rect">
            <a:avLst/>
          </a:prstGeom>
          <a:ln w="0">
            <a:noFill/>
          </a:ln>
        </p:spPr>
      </p:pic>
      <p:sp>
        <p:nvSpPr>
          <p:cNvPr id="1534" name="Straight Connector 4"/>
          <p:cNvSpPr/>
          <p:nvPr/>
        </p:nvSpPr>
        <p:spPr>
          <a:xfrm>
            <a:off x="114120" y="5527800"/>
            <a:ext cx="12192120" cy="12960"/>
          </a:xfrm>
          <a:prstGeom prst="line">
            <a:avLst/>
          </a:prstGeom>
          <a:ln>
            <a:solidFill>
              <a:srgbClr val="63a537"/>
            </a:solidFill>
            <a:round/>
          </a:ln>
        </p:spPr>
        <p:style>
          <a:lnRef idx="1">
            <a:schemeClr val="accent2"/>
          </a:lnRef>
          <a:fillRef idx="0">
            <a:schemeClr val="accent2"/>
          </a:fillRef>
          <a:effectRef idx="0">
            <a:schemeClr val="accent2"/>
          </a:effectRef>
          <a:fontRef idx="minor"/>
        </p:style>
      </p:sp>
      <p:sp>
        <p:nvSpPr>
          <p:cNvPr id="1535" name="Straight Connector 5"/>
          <p:cNvSpPr/>
          <p:nvPr/>
        </p:nvSpPr>
        <p:spPr>
          <a:xfrm>
            <a:off x="-100440" y="3526560"/>
            <a:ext cx="12191760" cy="13320"/>
          </a:xfrm>
          <a:prstGeom prst="line">
            <a:avLst/>
          </a:prstGeom>
          <a:ln>
            <a:solidFill>
              <a:srgbClr val="63a537"/>
            </a:solidFill>
            <a:round/>
          </a:ln>
        </p:spPr>
        <p:style>
          <a:lnRef idx="1">
            <a:schemeClr val="accent2"/>
          </a:lnRef>
          <a:fillRef idx="0">
            <a:schemeClr val="accent2"/>
          </a:fillRef>
          <a:effectRef idx="0">
            <a:schemeClr val="accent2"/>
          </a:effectRef>
          <a:fontRef idx="minor"/>
        </p:style>
      </p:sp>
      <p:pic>
        <p:nvPicPr>
          <p:cNvPr id="1536" name="Picture 6" descr=""/>
          <p:cNvPicPr/>
          <p:nvPr/>
        </p:nvPicPr>
        <p:blipFill>
          <a:blip r:embed="rId2"/>
          <a:stretch/>
        </p:blipFill>
        <p:spPr>
          <a:xfrm>
            <a:off x="693000" y="440640"/>
            <a:ext cx="8824680" cy="2633040"/>
          </a:xfrm>
          <a:prstGeom prst="rect">
            <a:avLst/>
          </a:prstGeom>
          <a:ln w="0">
            <a:noFill/>
          </a:ln>
        </p:spPr>
      </p:pic>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0" name="PlaceHolder 1"/>
          <p:cNvSpPr>
            <a:spLocks noGrp="1"/>
          </p:cNvSpPr>
          <p:nvPr>
            <p:ph type="ftr"/>
          </p:nvPr>
        </p:nvSpPr>
        <p:spPr>
          <a:xfrm>
            <a:off x="3686040" y="6459840"/>
            <a:ext cx="4822560" cy="364680"/>
          </a:xfrm>
          <a:prstGeom prst="rect">
            <a:avLst/>
          </a:prstGeom>
          <a:noFill/>
          <a:ln w="0">
            <a:noFill/>
          </a:ln>
        </p:spPr>
        <p:txBody>
          <a:bodyPr anchor="ctr">
            <a:noAutofit/>
          </a:bodyPr>
          <a:p>
            <a:endParaRPr b="0" lang="en-GB" sz="2400" spc="-1" strike="noStrike">
              <a:latin typeface="Times New Roman"/>
            </a:endParaRPr>
          </a:p>
        </p:txBody>
      </p:sp>
      <p:sp>
        <p:nvSpPr>
          <p:cNvPr id="111" name="PlaceHolder 2"/>
          <p:cNvSpPr>
            <a:spLocks noGrp="1"/>
          </p:cNvSpPr>
          <p:nvPr>
            <p:ph type="sldNum"/>
          </p:nvPr>
        </p:nvSpPr>
        <p:spPr>
          <a:xfrm>
            <a:off x="9900360" y="6459840"/>
            <a:ext cx="1311840" cy="364680"/>
          </a:xfrm>
          <a:prstGeom prst="rect">
            <a:avLst/>
          </a:prstGeom>
          <a:noFill/>
          <a:ln w="0">
            <a:noFill/>
          </a:ln>
        </p:spPr>
        <p:txBody>
          <a:bodyPr anchor="ctr">
            <a:noAutofit/>
          </a:bodyPr>
          <a:p>
            <a:pPr algn="r">
              <a:lnSpc>
                <a:spcPct val="100000"/>
              </a:lnSpc>
            </a:pPr>
            <a:fld id="{8DE2511D-3FCB-47A4-952A-3AA7A133C25D}" type="slidenum">
              <a:rPr b="0" lang="en-AU" sz="1050" spc="-1" strike="noStrike">
                <a:solidFill>
                  <a:srgbClr val="ffffff"/>
                </a:solidFill>
                <a:latin typeface="Calibri"/>
              </a:rPr>
              <a:t>&lt;number&gt;</a:t>
            </a:fld>
            <a:endParaRPr b="0" lang="en-GB" sz="1050" spc="-1" strike="noStrike">
              <a:latin typeface="Times New Roman"/>
            </a:endParaRPr>
          </a:p>
        </p:txBody>
      </p:sp>
      <p:pic>
        <p:nvPicPr>
          <p:cNvPr id="112" name="Picture 3" descr=""/>
          <p:cNvPicPr/>
          <p:nvPr/>
        </p:nvPicPr>
        <p:blipFill>
          <a:blip r:embed="rId1"/>
          <a:stretch/>
        </p:blipFill>
        <p:spPr>
          <a:xfrm>
            <a:off x="709920" y="207000"/>
            <a:ext cx="9311040" cy="3168000"/>
          </a:xfrm>
          <a:prstGeom prst="rect">
            <a:avLst/>
          </a:prstGeom>
          <a:ln w="0">
            <a:noFill/>
          </a:ln>
        </p:spPr>
      </p:pic>
      <p:pic>
        <p:nvPicPr>
          <p:cNvPr id="113" name="Picture 4" descr=""/>
          <p:cNvPicPr/>
          <p:nvPr/>
        </p:nvPicPr>
        <p:blipFill>
          <a:blip r:embed="rId2"/>
          <a:stretch/>
        </p:blipFill>
        <p:spPr>
          <a:xfrm>
            <a:off x="10365480" y="1248840"/>
            <a:ext cx="478080" cy="657720"/>
          </a:xfrm>
          <a:prstGeom prst="rect">
            <a:avLst/>
          </a:prstGeom>
          <a:ln w="0">
            <a:noFill/>
          </a:ln>
        </p:spPr>
      </p:pic>
      <p:pic>
        <p:nvPicPr>
          <p:cNvPr id="114" name="Picture 6" descr=""/>
          <p:cNvPicPr/>
          <p:nvPr/>
        </p:nvPicPr>
        <p:blipFill>
          <a:blip r:embed="rId3"/>
          <a:stretch/>
        </p:blipFill>
        <p:spPr>
          <a:xfrm>
            <a:off x="709920" y="3915720"/>
            <a:ext cx="11000160" cy="1293840"/>
          </a:xfrm>
          <a:prstGeom prst="rect">
            <a:avLst/>
          </a:prstGeom>
          <a:ln w="0">
            <a:noFill/>
          </a:ln>
        </p:spPr>
      </p:pic>
      <p:sp>
        <p:nvSpPr>
          <p:cNvPr id="115" name="Rectangle 8"/>
          <p:cNvSpPr/>
          <p:nvPr/>
        </p:nvSpPr>
        <p:spPr>
          <a:xfrm>
            <a:off x="1262160" y="309240"/>
            <a:ext cx="205560" cy="347760"/>
          </a:xfrm>
          <a:prstGeom prst="rect">
            <a:avLst/>
          </a:prstGeom>
          <a:solidFill>
            <a:schemeClr val="bg1"/>
          </a:solidFill>
          <a:ln>
            <a:solidFill>
              <a:srgbClr val="ffffff"/>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2000" spc="-1" strike="noStrike">
                <a:solidFill>
                  <a:srgbClr val="000000"/>
                </a:solidFill>
                <a:latin typeface="Calibri"/>
              </a:rPr>
              <a:t>A</a:t>
            </a:r>
            <a:endParaRPr b="0" lang="en-GB" sz="2000" spc="-1" strike="noStrike">
              <a:latin typeface="Arial"/>
            </a:endParaRPr>
          </a:p>
        </p:txBody>
      </p:sp>
      <p:sp>
        <p:nvSpPr>
          <p:cNvPr id="116" name="Rectangle 10"/>
          <p:cNvSpPr/>
          <p:nvPr/>
        </p:nvSpPr>
        <p:spPr>
          <a:xfrm>
            <a:off x="4106160" y="309240"/>
            <a:ext cx="401040" cy="347760"/>
          </a:xfrm>
          <a:prstGeom prst="rect">
            <a:avLst/>
          </a:prstGeom>
          <a:solidFill>
            <a:schemeClr val="bg1"/>
          </a:solidFill>
          <a:ln>
            <a:solidFill>
              <a:srgbClr val="ffffff"/>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2000" spc="-1" strike="noStrike">
                <a:solidFill>
                  <a:srgbClr val="000000"/>
                </a:solidFill>
                <a:latin typeface="Calibri"/>
              </a:rPr>
              <a:t>is</a:t>
            </a:r>
            <a:endParaRPr b="0" lang="en-GB" sz="2000" spc="-1" strike="noStrike">
              <a:latin typeface="Arial"/>
            </a:endParaRPr>
          </a:p>
        </p:txBody>
      </p:sp>
    </p:spTree>
  </p:cSld>
  <mc:AlternateContent>
    <mc:Choice Requires="p14">
      <p:transition spd="slow" p14:dur="2000"/>
    </mc:Choice>
    <mc:Fallback>
      <p:transition spd="slow"/>
    </mc:Fallback>
  </mc:AlternateContent>
  <p:timing>
    <p:tnLst>
      <p:par>
        <p:cTn id="15" dur="indefinite" restart="never" nodeType="tmRoot">
          <p:childTnLst>
            <p:seq>
              <p:cTn id="16" dur="indefinite" nodeType="mainSeq">
                <p:childTnLst>
                  <p:par>
                    <p:cTn id="17" fill="hold">
                      <p:stCondLst>
                        <p:cond delay="indefinite"/>
                      </p:stCondLst>
                      <p:childTnLst>
                        <p:par>
                          <p:cTn id="18" fill="hold">
                            <p:stCondLst>
                              <p:cond delay="0"/>
                            </p:stCondLst>
                            <p:childTnLst>
                              <p:par>
                                <p:cTn id="19" nodeType="clickEffect" fill="hold" presetClass="entr" presetID="1">
                                  <p:stCondLst>
                                    <p:cond delay="0"/>
                                  </p:stCondLst>
                                  <p:childTnLst>
                                    <p:set>
                                      <p:cBhvr>
                                        <p:cTn id="20" dur="1" fill="hold">
                                          <p:stCondLst>
                                            <p:cond delay="0"/>
                                          </p:stCondLst>
                                        </p:cTn>
                                        <p:tgtEl>
                                          <p:spTgt spid="11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5" name="PlaceHolder 1"/>
          <p:cNvSpPr>
            <a:spLocks noGrp="1"/>
          </p:cNvSpPr>
          <p:nvPr>
            <p:ph type="ftr"/>
          </p:nvPr>
        </p:nvSpPr>
        <p:spPr>
          <a:xfrm>
            <a:off x="3686040" y="6459840"/>
            <a:ext cx="4822560" cy="364680"/>
          </a:xfrm>
          <a:prstGeom prst="rect">
            <a:avLst/>
          </a:prstGeom>
          <a:noFill/>
          <a:ln w="0">
            <a:noFill/>
          </a:ln>
        </p:spPr>
        <p:txBody>
          <a:bodyPr anchor="ctr">
            <a:noAutofit/>
          </a:bodyPr>
          <a:p>
            <a:endParaRPr b="0" lang="en-GB" sz="2400" spc="-1" strike="noStrike">
              <a:latin typeface="Times New Roman"/>
            </a:endParaRPr>
          </a:p>
        </p:txBody>
      </p:sp>
      <p:sp>
        <p:nvSpPr>
          <p:cNvPr id="266" name="PlaceHolder 2"/>
          <p:cNvSpPr>
            <a:spLocks noGrp="1"/>
          </p:cNvSpPr>
          <p:nvPr>
            <p:ph type="sldNum"/>
          </p:nvPr>
        </p:nvSpPr>
        <p:spPr>
          <a:xfrm>
            <a:off x="9900360" y="6459840"/>
            <a:ext cx="1311840" cy="364680"/>
          </a:xfrm>
          <a:prstGeom prst="rect">
            <a:avLst/>
          </a:prstGeom>
          <a:noFill/>
          <a:ln w="0">
            <a:noFill/>
          </a:ln>
        </p:spPr>
        <p:txBody>
          <a:bodyPr anchor="ctr">
            <a:noAutofit/>
          </a:bodyPr>
          <a:p>
            <a:pPr algn="r">
              <a:lnSpc>
                <a:spcPct val="100000"/>
              </a:lnSpc>
            </a:pPr>
            <a:fld id="{7577E9FF-3F73-41C0-BEA0-620C829199D0}" type="slidenum">
              <a:rPr b="0" lang="en-AU" sz="1050" spc="-1" strike="noStrike">
                <a:solidFill>
                  <a:srgbClr val="ffffff"/>
                </a:solidFill>
                <a:latin typeface="Calibri"/>
              </a:rPr>
              <a:t>&lt;number&gt;</a:t>
            </a:fld>
            <a:endParaRPr b="0" lang="en-GB" sz="1050" spc="-1" strike="noStrike">
              <a:latin typeface="Times New Roman"/>
            </a:endParaRPr>
          </a:p>
        </p:txBody>
      </p:sp>
      <p:pic>
        <p:nvPicPr>
          <p:cNvPr id="267" name="Picture 4" descr=""/>
          <p:cNvPicPr/>
          <p:nvPr/>
        </p:nvPicPr>
        <p:blipFill>
          <a:blip r:embed="rId1"/>
          <a:stretch/>
        </p:blipFill>
        <p:spPr>
          <a:xfrm>
            <a:off x="237960" y="114480"/>
            <a:ext cx="3260520" cy="1002960"/>
          </a:xfrm>
          <a:prstGeom prst="rect">
            <a:avLst/>
          </a:prstGeom>
          <a:ln w="0">
            <a:noFill/>
          </a:ln>
        </p:spPr>
      </p:pic>
      <p:sp>
        <p:nvSpPr>
          <p:cNvPr id="268" name="Straight Connector 5"/>
          <p:cNvSpPr/>
          <p:nvPr/>
        </p:nvSpPr>
        <p:spPr>
          <a:xfrm>
            <a:off x="515880" y="868320"/>
            <a:ext cx="2755800" cy="0"/>
          </a:xfrm>
          <a:prstGeom prst="line">
            <a:avLst/>
          </a:prstGeom>
          <a:ln>
            <a:solidFill>
              <a:srgbClr val="000000"/>
            </a:solidFill>
            <a:round/>
          </a:ln>
        </p:spPr>
        <p:style>
          <a:lnRef idx="2">
            <a:schemeClr val="dk1"/>
          </a:lnRef>
          <a:fillRef idx="0">
            <a:schemeClr val="dk1"/>
          </a:fillRef>
          <a:effectRef idx="1">
            <a:schemeClr val="dk1"/>
          </a:effectRef>
          <a:fontRef idx="minor"/>
        </p:style>
      </p:sp>
      <p:pic>
        <p:nvPicPr>
          <p:cNvPr id="269" name="Picture 7" descr=""/>
          <p:cNvPicPr/>
          <p:nvPr/>
        </p:nvPicPr>
        <p:blipFill>
          <a:blip r:embed="rId2"/>
          <a:stretch/>
        </p:blipFill>
        <p:spPr>
          <a:xfrm>
            <a:off x="678600" y="914040"/>
            <a:ext cx="7830000" cy="1074240"/>
          </a:xfrm>
          <a:prstGeom prst="rect">
            <a:avLst/>
          </a:prstGeom>
          <a:ln w="0">
            <a:noFill/>
          </a:ln>
        </p:spPr>
      </p:pic>
      <p:pic>
        <p:nvPicPr>
          <p:cNvPr id="270" name="Picture 11" descr=""/>
          <p:cNvPicPr/>
          <p:nvPr/>
        </p:nvPicPr>
        <p:blipFill>
          <a:blip r:embed="rId3"/>
          <a:stretch/>
        </p:blipFill>
        <p:spPr>
          <a:xfrm>
            <a:off x="515880" y="2158560"/>
            <a:ext cx="9605520" cy="2931840"/>
          </a:xfrm>
          <a:prstGeom prst="rect">
            <a:avLst/>
          </a:prstGeom>
          <a:ln w="0">
            <a:noFill/>
          </a:ln>
        </p:spPr>
      </p:pic>
    </p:spTree>
  </p:cSld>
  <mc:AlternateContent>
    <mc:Choice Requires="p14">
      <p:transition spd="slow" p14:dur="2000"/>
    </mc:Choice>
    <mc:Fallback>
      <p:transition spd="slow"/>
    </mc:Fallback>
  </mc:AlternateContent>
  <p:timing>
    <p:tnLst>
      <p:par>
        <p:cTn id="359" dur="indefinite" restart="never" nodeType="tmRoot">
          <p:childTnLst>
            <p:seq>
              <p:cTn id="360" dur="indefinite" nodeType="mainSeq">
                <p:childTnLst>
                  <p:par>
                    <p:cTn id="361" fill="hold">
                      <p:stCondLst>
                        <p:cond delay="indefinite"/>
                      </p:stCondLst>
                      <p:childTnLst>
                        <p:par>
                          <p:cTn id="362" fill="hold">
                            <p:stCondLst>
                              <p:cond delay="0"/>
                            </p:stCondLst>
                            <p:childTnLst>
                              <p:par>
                                <p:cTn id="363" nodeType="clickEffect" fill="hold" presetClass="entr" presetID="1">
                                  <p:stCondLst>
                                    <p:cond delay="0"/>
                                  </p:stCondLst>
                                  <p:childTnLst>
                                    <p:set>
                                      <p:cBhvr>
                                        <p:cTn id="364" dur="1" fill="hold">
                                          <p:stCondLst>
                                            <p:cond delay="0"/>
                                          </p:stCondLst>
                                        </p:cTn>
                                        <p:tgtEl>
                                          <p:spTgt spid="267"/>
                                        </p:tgtEl>
                                        <p:attrNameLst>
                                          <p:attrName>style.visibility</p:attrName>
                                        </p:attrNameLst>
                                      </p:cBhvr>
                                      <p:to>
                                        <p:strVal val="visible"/>
                                      </p:to>
                                    </p:set>
                                  </p:childTnLst>
                                </p:cTn>
                              </p:par>
                            </p:childTnLst>
                          </p:cTn>
                        </p:par>
                      </p:childTnLst>
                    </p:cTn>
                  </p:par>
                  <p:par>
                    <p:cTn id="365" fill="hold">
                      <p:stCondLst>
                        <p:cond delay="indefinite"/>
                      </p:stCondLst>
                      <p:childTnLst>
                        <p:par>
                          <p:cTn id="366" fill="hold">
                            <p:stCondLst>
                              <p:cond delay="0"/>
                            </p:stCondLst>
                            <p:childTnLst>
                              <p:par>
                                <p:cTn id="367" nodeType="clickEffect" fill="hold" presetClass="entr" presetID="1">
                                  <p:stCondLst>
                                    <p:cond delay="0"/>
                                  </p:stCondLst>
                                  <p:childTnLst>
                                    <p:set>
                                      <p:cBhvr>
                                        <p:cTn id="368" dur="1" fill="hold">
                                          <p:stCondLst>
                                            <p:cond delay="0"/>
                                          </p:stCondLst>
                                        </p:cTn>
                                        <p:tgtEl>
                                          <p:spTgt spid="269"/>
                                        </p:tgtEl>
                                        <p:attrNameLst>
                                          <p:attrName>style.visibility</p:attrName>
                                        </p:attrNameLst>
                                      </p:cBhvr>
                                      <p:to>
                                        <p:strVal val="visible"/>
                                      </p:to>
                                    </p:set>
                                  </p:childTnLst>
                                </p:cTn>
                              </p:par>
                            </p:childTnLst>
                          </p:cTn>
                        </p:par>
                      </p:childTnLst>
                    </p:cTn>
                  </p:par>
                  <p:par>
                    <p:cTn id="369" fill="hold">
                      <p:stCondLst>
                        <p:cond delay="indefinite"/>
                      </p:stCondLst>
                      <p:childTnLst>
                        <p:par>
                          <p:cTn id="370" fill="hold">
                            <p:stCondLst>
                              <p:cond delay="0"/>
                            </p:stCondLst>
                            <p:childTnLst>
                              <p:par>
                                <p:cTn id="371" nodeType="clickEffect" fill="hold" presetClass="entr" presetID="1">
                                  <p:stCondLst>
                                    <p:cond delay="0"/>
                                  </p:stCondLst>
                                  <p:childTnLst>
                                    <p:set>
                                      <p:cBhvr>
                                        <p:cTn id="372" dur="1" fill="hold">
                                          <p:stCondLst>
                                            <p:cond delay="0"/>
                                          </p:stCondLst>
                                        </p:cTn>
                                        <p:tgtEl>
                                          <p:spTgt spid="27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37" name="PlaceHolder 1"/>
          <p:cNvSpPr>
            <a:spLocks noGrp="1"/>
          </p:cNvSpPr>
          <p:nvPr>
            <p:ph type="ftr"/>
          </p:nvPr>
        </p:nvSpPr>
        <p:spPr>
          <a:xfrm>
            <a:off x="3686040" y="6459840"/>
            <a:ext cx="4822560" cy="364680"/>
          </a:xfrm>
          <a:prstGeom prst="rect">
            <a:avLst/>
          </a:prstGeom>
          <a:noFill/>
          <a:ln w="0">
            <a:noFill/>
          </a:ln>
        </p:spPr>
        <p:txBody>
          <a:bodyPr anchor="ctr">
            <a:noAutofit/>
          </a:bodyPr>
          <a:p>
            <a:endParaRPr b="0" lang="en-GB" sz="2400" spc="-1" strike="noStrike">
              <a:latin typeface="Times New Roman"/>
            </a:endParaRPr>
          </a:p>
        </p:txBody>
      </p:sp>
      <p:sp>
        <p:nvSpPr>
          <p:cNvPr id="1538" name="PlaceHolder 2"/>
          <p:cNvSpPr>
            <a:spLocks noGrp="1"/>
          </p:cNvSpPr>
          <p:nvPr>
            <p:ph type="sldNum"/>
          </p:nvPr>
        </p:nvSpPr>
        <p:spPr>
          <a:xfrm>
            <a:off x="9900360" y="6459840"/>
            <a:ext cx="1311840" cy="364680"/>
          </a:xfrm>
          <a:prstGeom prst="rect">
            <a:avLst/>
          </a:prstGeom>
          <a:noFill/>
          <a:ln w="0">
            <a:noFill/>
          </a:ln>
        </p:spPr>
        <p:txBody>
          <a:bodyPr anchor="ctr">
            <a:noAutofit/>
          </a:bodyPr>
          <a:p>
            <a:pPr algn="r">
              <a:lnSpc>
                <a:spcPct val="100000"/>
              </a:lnSpc>
            </a:pPr>
            <a:fld id="{C65015C0-634C-4D24-946A-F5A47106F6D1}" type="slidenum">
              <a:rPr b="0" lang="en-AU" sz="1050" spc="-1" strike="noStrike">
                <a:solidFill>
                  <a:srgbClr val="ffffff"/>
                </a:solidFill>
                <a:latin typeface="Calibri"/>
              </a:rPr>
              <a:t>&lt;number&gt;</a:t>
            </a:fld>
            <a:endParaRPr b="0" lang="en-GB" sz="1050" spc="-1" strike="noStrike">
              <a:latin typeface="Times New Roman"/>
            </a:endParaRPr>
          </a:p>
        </p:txBody>
      </p:sp>
      <p:pic>
        <p:nvPicPr>
          <p:cNvPr id="1539" name="Picture 3" descr=""/>
          <p:cNvPicPr/>
          <p:nvPr/>
        </p:nvPicPr>
        <p:blipFill>
          <a:blip r:embed="rId1"/>
          <a:stretch/>
        </p:blipFill>
        <p:spPr>
          <a:xfrm>
            <a:off x="90360" y="248040"/>
            <a:ext cx="5779440" cy="783720"/>
          </a:xfrm>
          <a:prstGeom prst="rect">
            <a:avLst/>
          </a:prstGeom>
          <a:ln w="0">
            <a:noFill/>
          </a:ln>
        </p:spPr>
      </p:pic>
      <p:sp>
        <p:nvSpPr>
          <p:cNvPr id="1540" name="Straight Connector 4"/>
          <p:cNvSpPr/>
          <p:nvPr/>
        </p:nvSpPr>
        <p:spPr>
          <a:xfrm flipV="1">
            <a:off x="180720" y="1201680"/>
            <a:ext cx="5598720" cy="360"/>
          </a:xfrm>
          <a:prstGeom prst="line">
            <a:avLst/>
          </a:prstGeom>
          <a:ln>
            <a:solidFill>
              <a:srgbClr val="00b050"/>
            </a:solidFill>
            <a:round/>
          </a:ln>
        </p:spPr>
        <p:style>
          <a:lnRef idx="1">
            <a:schemeClr val="accent2"/>
          </a:lnRef>
          <a:fillRef idx="0">
            <a:schemeClr val="accent2"/>
          </a:fillRef>
          <a:effectRef idx="0">
            <a:schemeClr val="accent2"/>
          </a:effectRef>
          <a:fontRef idx="minor"/>
        </p:style>
      </p:sp>
      <p:pic>
        <p:nvPicPr>
          <p:cNvPr id="1541" name="Picture 14" descr=""/>
          <p:cNvPicPr/>
          <p:nvPr/>
        </p:nvPicPr>
        <p:blipFill>
          <a:blip r:embed="rId2"/>
          <a:stretch/>
        </p:blipFill>
        <p:spPr>
          <a:xfrm>
            <a:off x="248760" y="2500920"/>
            <a:ext cx="11697480" cy="1225080"/>
          </a:xfrm>
          <a:prstGeom prst="rect">
            <a:avLst/>
          </a:prstGeom>
          <a:ln w="0">
            <a:noFill/>
          </a:ln>
        </p:spPr>
      </p:pic>
      <p:sp>
        <p:nvSpPr>
          <p:cNvPr id="1542" name="TextBox 15"/>
          <p:cNvSpPr/>
          <p:nvPr/>
        </p:nvSpPr>
        <p:spPr>
          <a:xfrm>
            <a:off x="327240" y="1704600"/>
            <a:ext cx="3358800" cy="94284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1" lang="en-US" sz="2800" spc="-1" strike="noStrike" u="sng">
                <a:solidFill>
                  <a:srgbClr val="00b050"/>
                </a:solidFill>
                <a:uFillTx/>
                <a:latin typeface="Calibri"/>
              </a:rPr>
              <a:t>Similar Matrices</a:t>
            </a:r>
            <a:endParaRPr b="0" lang="en-GB" sz="2800" spc="-1" strike="noStrike">
              <a:latin typeface="Arial"/>
            </a:endParaRPr>
          </a:p>
        </p:txBody>
      </p:sp>
      <p:pic>
        <p:nvPicPr>
          <p:cNvPr id="1543" name="Picture 16" descr=""/>
          <p:cNvPicPr/>
          <p:nvPr/>
        </p:nvPicPr>
        <p:blipFill>
          <a:blip r:embed="rId3"/>
          <a:stretch/>
        </p:blipFill>
        <p:spPr>
          <a:xfrm>
            <a:off x="248760" y="4168440"/>
            <a:ext cx="11471040" cy="1245960"/>
          </a:xfrm>
          <a:prstGeom prst="rect">
            <a:avLst/>
          </a:prstGeom>
          <a:ln w="0">
            <a:noFill/>
          </a:ln>
        </p:spPr>
      </p:pic>
    </p:spTree>
  </p:cSld>
  <mc:AlternateContent>
    <mc:Choice Requires="p14">
      <p:transition spd="slow" p14:dur="2000"/>
    </mc:Choice>
    <mc:Fallback>
      <p:transition spd="slow"/>
    </mc:Fallback>
  </mc:AlternateContent>
</p:sld>
</file>

<file path=ppt/slides/slide30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44" name="PlaceHolder 1"/>
          <p:cNvSpPr>
            <a:spLocks noGrp="1"/>
          </p:cNvSpPr>
          <p:nvPr>
            <p:ph type="ftr"/>
          </p:nvPr>
        </p:nvSpPr>
        <p:spPr>
          <a:xfrm>
            <a:off x="3686040" y="6459840"/>
            <a:ext cx="4822560" cy="364680"/>
          </a:xfrm>
          <a:prstGeom prst="rect">
            <a:avLst/>
          </a:prstGeom>
          <a:noFill/>
          <a:ln w="0">
            <a:noFill/>
          </a:ln>
        </p:spPr>
        <p:txBody>
          <a:bodyPr anchor="ctr">
            <a:noAutofit/>
          </a:bodyPr>
          <a:p>
            <a:endParaRPr b="0" lang="en-GB" sz="2400" spc="-1" strike="noStrike">
              <a:latin typeface="Times New Roman"/>
            </a:endParaRPr>
          </a:p>
        </p:txBody>
      </p:sp>
      <p:sp>
        <p:nvSpPr>
          <p:cNvPr id="1545" name="PlaceHolder 2"/>
          <p:cNvSpPr>
            <a:spLocks noGrp="1"/>
          </p:cNvSpPr>
          <p:nvPr>
            <p:ph type="sldNum"/>
          </p:nvPr>
        </p:nvSpPr>
        <p:spPr>
          <a:xfrm>
            <a:off x="9900360" y="6459840"/>
            <a:ext cx="1311840" cy="364680"/>
          </a:xfrm>
          <a:prstGeom prst="rect">
            <a:avLst/>
          </a:prstGeom>
          <a:noFill/>
          <a:ln w="0">
            <a:noFill/>
          </a:ln>
        </p:spPr>
        <p:txBody>
          <a:bodyPr anchor="ctr">
            <a:noAutofit/>
          </a:bodyPr>
          <a:p>
            <a:pPr algn="r">
              <a:lnSpc>
                <a:spcPct val="100000"/>
              </a:lnSpc>
            </a:pPr>
            <a:fld id="{A5F347A3-2834-4A01-A090-10A1032F33CE}" type="slidenum">
              <a:rPr b="0" lang="en-AU" sz="1050" spc="-1" strike="noStrike">
                <a:solidFill>
                  <a:srgbClr val="ffffff"/>
                </a:solidFill>
                <a:latin typeface="Calibri"/>
              </a:rPr>
              <a:t>&lt;number&gt;</a:t>
            </a:fld>
            <a:endParaRPr b="0" lang="en-GB" sz="1050" spc="-1" strike="noStrike">
              <a:latin typeface="Times New Roman"/>
            </a:endParaRPr>
          </a:p>
        </p:txBody>
      </p:sp>
      <p:pic>
        <p:nvPicPr>
          <p:cNvPr id="1546" name="Picture 3" descr=""/>
          <p:cNvPicPr/>
          <p:nvPr/>
        </p:nvPicPr>
        <p:blipFill>
          <a:blip r:embed="rId1"/>
          <a:stretch/>
        </p:blipFill>
        <p:spPr>
          <a:xfrm>
            <a:off x="1266120" y="421560"/>
            <a:ext cx="2436120" cy="1461600"/>
          </a:xfrm>
          <a:prstGeom prst="rect">
            <a:avLst/>
          </a:prstGeom>
          <a:ln w="0">
            <a:noFill/>
          </a:ln>
        </p:spPr>
      </p:pic>
      <p:sp>
        <p:nvSpPr>
          <p:cNvPr id="1547" name="TextBox 4"/>
          <p:cNvSpPr/>
          <p:nvPr/>
        </p:nvSpPr>
        <p:spPr>
          <a:xfrm>
            <a:off x="3763080" y="850680"/>
            <a:ext cx="1002960" cy="94284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2800" spc="-1" strike="noStrike">
                <a:solidFill>
                  <a:srgbClr val="00b050"/>
                </a:solidFill>
                <a:latin typeface="Calibri"/>
              </a:rPr>
              <a:t>  </a:t>
            </a:r>
            <a:r>
              <a:rPr b="0" lang="en-US" sz="2800" spc="-1" strike="noStrike">
                <a:solidFill>
                  <a:srgbClr val="00b050"/>
                </a:solidFill>
                <a:latin typeface="Calibri"/>
              </a:rPr>
              <a:t>and </a:t>
            </a:r>
            <a:endParaRPr b="0" lang="en-GB" sz="2800" spc="-1" strike="noStrike">
              <a:latin typeface="Arial"/>
            </a:endParaRPr>
          </a:p>
        </p:txBody>
      </p:sp>
      <p:pic>
        <p:nvPicPr>
          <p:cNvPr id="1548" name="Picture 5" descr=""/>
          <p:cNvPicPr/>
          <p:nvPr/>
        </p:nvPicPr>
        <p:blipFill>
          <a:blip r:embed="rId2"/>
          <a:stretch/>
        </p:blipFill>
        <p:spPr>
          <a:xfrm>
            <a:off x="5582880" y="352080"/>
            <a:ext cx="1973520" cy="1678680"/>
          </a:xfrm>
          <a:prstGeom prst="rect">
            <a:avLst/>
          </a:prstGeom>
          <a:ln w="0">
            <a:noFill/>
          </a:ln>
        </p:spPr>
      </p:pic>
      <p:sp>
        <p:nvSpPr>
          <p:cNvPr id="1549" name="TextBox 7"/>
          <p:cNvSpPr/>
          <p:nvPr/>
        </p:nvSpPr>
        <p:spPr>
          <a:xfrm>
            <a:off x="7750080" y="870120"/>
            <a:ext cx="3375000" cy="94284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2800" spc="-1" strike="noStrike">
                <a:solidFill>
                  <a:srgbClr val="00b050"/>
                </a:solidFill>
                <a:latin typeface="Calibri"/>
              </a:rPr>
              <a:t>are similar matrices </a:t>
            </a:r>
            <a:endParaRPr b="0" lang="en-GB" sz="2800" spc="-1" strike="noStrike">
              <a:latin typeface="Arial"/>
            </a:endParaRPr>
          </a:p>
        </p:txBody>
      </p:sp>
      <p:sp>
        <p:nvSpPr>
          <p:cNvPr id="1550" name="TextBox 8"/>
          <p:cNvSpPr/>
          <p:nvPr/>
        </p:nvSpPr>
        <p:spPr>
          <a:xfrm>
            <a:off x="523080" y="2890440"/>
            <a:ext cx="3162600" cy="5169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2800" spc="-1" strike="noStrike">
                <a:solidFill>
                  <a:srgbClr val="00b050"/>
                </a:solidFill>
                <a:latin typeface="Calibri"/>
              </a:rPr>
              <a:t>because there is </a:t>
            </a:r>
            <a:endParaRPr b="0" lang="en-GB" sz="2800" spc="-1" strike="noStrike">
              <a:latin typeface="Arial"/>
            </a:endParaRPr>
          </a:p>
        </p:txBody>
      </p:sp>
      <p:pic>
        <p:nvPicPr>
          <p:cNvPr id="1551" name="Picture 11" descr=""/>
          <p:cNvPicPr/>
          <p:nvPr/>
        </p:nvPicPr>
        <p:blipFill>
          <a:blip r:embed="rId3"/>
          <a:stretch/>
        </p:blipFill>
        <p:spPr>
          <a:xfrm>
            <a:off x="3270600" y="2314800"/>
            <a:ext cx="4086720" cy="1677960"/>
          </a:xfrm>
          <a:prstGeom prst="rect">
            <a:avLst/>
          </a:prstGeom>
          <a:ln w="0">
            <a:noFill/>
          </a:ln>
        </p:spPr>
      </p:pic>
      <p:sp>
        <p:nvSpPr>
          <p:cNvPr id="1552" name="TextBox 12"/>
          <p:cNvSpPr/>
          <p:nvPr/>
        </p:nvSpPr>
        <p:spPr>
          <a:xfrm>
            <a:off x="7580520" y="2890440"/>
            <a:ext cx="1856880" cy="5169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2800" spc="-1" strike="noStrike">
                <a:solidFill>
                  <a:srgbClr val="00b050"/>
                </a:solidFill>
                <a:latin typeface="Calibri"/>
              </a:rPr>
              <a:t>such that </a:t>
            </a:r>
            <a:endParaRPr b="0" lang="en-GB" sz="2800" spc="-1" strike="noStrike">
              <a:latin typeface="Arial"/>
            </a:endParaRPr>
          </a:p>
        </p:txBody>
      </p:sp>
      <p:pic>
        <p:nvPicPr>
          <p:cNvPr id="1553" name="Picture 13" descr=""/>
          <p:cNvPicPr/>
          <p:nvPr/>
        </p:nvPicPr>
        <p:blipFill>
          <a:blip r:embed="rId4"/>
          <a:stretch/>
        </p:blipFill>
        <p:spPr>
          <a:xfrm>
            <a:off x="163440" y="4380480"/>
            <a:ext cx="10838880" cy="1596240"/>
          </a:xfrm>
          <a:prstGeom prst="rect">
            <a:avLst/>
          </a:prstGeom>
          <a:ln w="0">
            <a:noFill/>
          </a:ln>
        </p:spPr>
      </p:pic>
      <p:pic>
        <p:nvPicPr>
          <p:cNvPr id="1554" name="Picture 14" descr=""/>
          <p:cNvPicPr/>
          <p:nvPr/>
        </p:nvPicPr>
        <p:blipFill>
          <a:blip r:embed="rId5"/>
          <a:stretch/>
        </p:blipFill>
        <p:spPr>
          <a:xfrm>
            <a:off x="245160" y="699120"/>
            <a:ext cx="901800" cy="871200"/>
          </a:xfrm>
          <a:prstGeom prst="rect">
            <a:avLst/>
          </a:prstGeom>
          <a:ln w="0">
            <a:noFill/>
          </a:ln>
        </p:spPr>
      </p:pic>
      <p:pic>
        <p:nvPicPr>
          <p:cNvPr id="1555" name="Picture 15" descr=""/>
          <p:cNvPicPr/>
          <p:nvPr/>
        </p:nvPicPr>
        <p:blipFill>
          <a:blip r:embed="rId6"/>
          <a:stretch/>
        </p:blipFill>
        <p:spPr>
          <a:xfrm>
            <a:off x="4826880" y="891000"/>
            <a:ext cx="284760" cy="396360"/>
          </a:xfrm>
          <a:prstGeom prst="rect">
            <a:avLst/>
          </a:prstGeom>
          <a:ln w="0">
            <a:noFill/>
          </a:ln>
        </p:spPr>
      </p:pic>
      <p:pic>
        <p:nvPicPr>
          <p:cNvPr id="1556" name="Picture 16" descr=""/>
          <p:cNvPicPr/>
          <p:nvPr/>
        </p:nvPicPr>
        <p:blipFill>
          <a:blip r:embed="rId7"/>
          <a:stretch/>
        </p:blipFill>
        <p:spPr>
          <a:xfrm>
            <a:off x="5228640" y="1021680"/>
            <a:ext cx="171000" cy="180720"/>
          </a:xfrm>
          <a:prstGeom prst="rect">
            <a:avLst/>
          </a:prstGeom>
          <a:ln w="0">
            <a:noFill/>
          </a:ln>
        </p:spPr>
      </p:pic>
      <p:pic>
        <p:nvPicPr>
          <p:cNvPr id="1557" name="Picture 17" descr=""/>
          <p:cNvPicPr/>
          <p:nvPr/>
        </p:nvPicPr>
        <p:blipFill>
          <a:blip r:embed="rId8"/>
          <a:stretch/>
        </p:blipFill>
        <p:spPr>
          <a:xfrm>
            <a:off x="11012040" y="4944600"/>
            <a:ext cx="171000" cy="180720"/>
          </a:xfrm>
          <a:prstGeom prst="rect">
            <a:avLst/>
          </a:prstGeom>
          <a:ln w="0">
            <a:noFill/>
          </a:ln>
        </p:spPr>
      </p:pic>
      <p:pic>
        <p:nvPicPr>
          <p:cNvPr id="1558" name="Picture 18" descr=""/>
          <p:cNvPicPr/>
          <p:nvPr/>
        </p:nvPicPr>
        <p:blipFill>
          <a:blip r:embed="rId9"/>
          <a:stretch/>
        </p:blipFill>
        <p:spPr>
          <a:xfrm>
            <a:off x="11216880" y="4836960"/>
            <a:ext cx="284760" cy="396360"/>
          </a:xfrm>
          <a:prstGeom prst="rect">
            <a:avLst/>
          </a:prstGeom>
          <a:ln w="0">
            <a:noFill/>
          </a:ln>
        </p:spPr>
      </p:pic>
    </p:spTree>
  </p:cSld>
  <mc:AlternateContent>
    <mc:Choice Requires="p14">
      <p:transition spd="slow" p14:dur="2000"/>
    </mc:Choice>
    <mc:Fallback>
      <p:transition spd="slow"/>
    </mc:Fallback>
  </mc:AlternateContent>
</p:sld>
</file>

<file path=ppt/slides/slide30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59" name="PlaceHolder 1"/>
          <p:cNvSpPr>
            <a:spLocks noGrp="1"/>
          </p:cNvSpPr>
          <p:nvPr>
            <p:ph type="ftr"/>
          </p:nvPr>
        </p:nvSpPr>
        <p:spPr>
          <a:xfrm>
            <a:off x="3686040" y="6459840"/>
            <a:ext cx="4822560" cy="364680"/>
          </a:xfrm>
          <a:prstGeom prst="rect">
            <a:avLst/>
          </a:prstGeom>
          <a:noFill/>
          <a:ln w="0">
            <a:noFill/>
          </a:ln>
        </p:spPr>
        <p:txBody>
          <a:bodyPr anchor="ctr">
            <a:noAutofit/>
          </a:bodyPr>
          <a:p>
            <a:endParaRPr b="0" lang="en-GB" sz="2400" spc="-1" strike="noStrike">
              <a:latin typeface="Times New Roman"/>
            </a:endParaRPr>
          </a:p>
        </p:txBody>
      </p:sp>
      <p:sp>
        <p:nvSpPr>
          <p:cNvPr id="1560" name="PlaceHolder 2"/>
          <p:cNvSpPr>
            <a:spLocks noGrp="1"/>
          </p:cNvSpPr>
          <p:nvPr>
            <p:ph type="sldNum"/>
          </p:nvPr>
        </p:nvSpPr>
        <p:spPr>
          <a:xfrm>
            <a:off x="9900360" y="6459840"/>
            <a:ext cx="1311840" cy="364680"/>
          </a:xfrm>
          <a:prstGeom prst="rect">
            <a:avLst/>
          </a:prstGeom>
          <a:noFill/>
          <a:ln w="0">
            <a:noFill/>
          </a:ln>
        </p:spPr>
        <p:txBody>
          <a:bodyPr anchor="ctr">
            <a:noAutofit/>
          </a:bodyPr>
          <a:p>
            <a:pPr algn="r">
              <a:lnSpc>
                <a:spcPct val="100000"/>
              </a:lnSpc>
            </a:pPr>
            <a:fld id="{1BE4456C-0DBC-4B1F-A386-AA5F736AD49A}" type="slidenum">
              <a:rPr b="0" lang="en-AU" sz="1050" spc="-1" strike="noStrike">
                <a:solidFill>
                  <a:srgbClr val="ffffff"/>
                </a:solidFill>
                <a:latin typeface="Calibri"/>
              </a:rPr>
              <a:t>&lt;number&gt;</a:t>
            </a:fld>
            <a:endParaRPr b="0" lang="en-GB" sz="1050" spc="-1" strike="noStrike">
              <a:latin typeface="Times New Roman"/>
            </a:endParaRPr>
          </a:p>
        </p:txBody>
      </p:sp>
      <p:pic>
        <p:nvPicPr>
          <p:cNvPr id="1561" name="Picture 3" descr=""/>
          <p:cNvPicPr/>
          <p:nvPr/>
        </p:nvPicPr>
        <p:blipFill>
          <a:blip r:embed="rId1"/>
          <a:stretch/>
        </p:blipFill>
        <p:spPr>
          <a:xfrm>
            <a:off x="90000" y="1249560"/>
            <a:ext cx="12101760" cy="1663200"/>
          </a:xfrm>
          <a:prstGeom prst="rect">
            <a:avLst/>
          </a:prstGeom>
          <a:ln w="0">
            <a:noFill/>
          </a:ln>
        </p:spPr>
      </p:pic>
      <p:sp>
        <p:nvSpPr>
          <p:cNvPr id="1562" name="TextBox 4"/>
          <p:cNvSpPr/>
          <p:nvPr/>
        </p:nvSpPr>
        <p:spPr>
          <a:xfrm>
            <a:off x="90000" y="272880"/>
            <a:ext cx="4100760" cy="106452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1" lang="en-US" sz="3200" spc="-1" strike="noStrike" u="sng">
                <a:solidFill>
                  <a:srgbClr val="00b050"/>
                </a:solidFill>
                <a:uFillTx/>
                <a:latin typeface="Calibri"/>
              </a:rPr>
              <a:t>Diagonalizable Matrix</a:t>
            </a:r>
            <a:endParaRPr b="0" lang="en-GB" sz="3200" spc="-1" strike="noStrike">
              <a:latin typeface="Arial"/>
            </a:endParaRPr>
          </a:p>
        </p:txBody>
      </p:sp>
      <p:sp>
        <p:nvSpPr>
          <p:cNvPr id="1563" name="TextBox 5"/>
          <p:cNvSpPr/>
          <p:nvPr/>
        </p:nvSpPr>
        <p:spPr>
          <a:xfrm>
            <a:off x="339480" y="3304800"/>
            <a:ext cx="718200" cy="94284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2800" spc="-1" strike="noStrike">
                <a:solidFill>
                  <a:srgbClr val="000000"/>
                </a:solidFill>
                <a:latin typeface="Calibri"/>
              </a:rPr>
              <a:t>e.g</a:t>
            </a:r>
            <a:endParaRPr b="0" lang="en-GB" sz="2800" spc="-1" strike="noStrike">
              <a:latin typeface="Arial"/>
            </a:endParaRPr>
          </a:p>
        </p:txBody>
      </p:sp>
      <p:pic>
        <p:nvPicPr>
          <p:cNvPr id="1564" name="Picture 6" descr=""/>
          <p:cNvPicPr/>
          <p:nvPr/>
        </p:nvPicPr>
        <p:blipFill>
          <a:blip r:embed="rId2"/>
          <a:stretch/>
        </p:blipFill>
        <p:spPr>
          <a:xfrm>
            <a:off x="1220400" y="3520800"/>
            <a:ext cx="901800" cy="871200"/>
          </a:xfrm>
          <a:prstGeom prst="rect">
            <a:avLst/>
          </a:prstGeom>
          <a:ln w="0">
            <a:noFill/>
          </a:ln>
        </p:spPr>
      </p:pic>
      <p:pic>
        <p:nvPicPr>
          <p:cNvPr id="1565" name="Picture 7" descr=""/>
          <p:cNvPicPr/>
          <p:nvPr/>
        </p:nvPicPr>
        <p:blipFill>
          <a:blip r:embed="rId3"/>
          <a:stretch/>
        </p:blipFill>
        <p:spPr>
          <a:xfrm>
            <a:off x="2122560" y="3277440"/>
            <a:ext cx="2436120" cy="1461600"/>
          </a:xfrm>
          <a:prstGeom prst="rect">
            <a:avLst/>
          </a:prstGeom>
          <a:ln w="0">
            <a:noFill/>
          </a:ln>
        </p:spPr>
      </p:pic>
      <p:sp>
        <p:nvSpPr>
          <p:cNvPr id="1566" name="TextBox 8"/>
          <p:cNvSpPr/>
          <p:nvPr/>
        </p:nvSpPr>
        <p:spPr>
          <a:xfrm>
            <a:off x="4833360" y="3566520"/>
            <a:ext cx="3304440" cy="94284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1" lang="en-US" sz="2800" spc="-1" strike="noStrike">
                <a:solidFill>
                  <a:srgbClr val="00b050"/>
                </a:solidFill>
                <a:latin typeface="Calibri"/>
              </a:rPr>
              <a:t>is diagonalizable</a:t>
            </a:r>
            <a:endParaRPr b="0" lang="en-GB" sz="2800" spc="-1" strike="noStrike">
              <a:latin typeface="Arial"/>
            </a:endParaRPr>
          </a:p>
        </p:txBody>
      </p:sp>
      <p:sp>
        <p:nvSpPr>
          <p:cNvPr id="1567" name="TextBox 9"/>
          <p:cNvSpPr/>
          <p:nvPr/>
        </p:nvSpPr>
        <p:spPr>
          <a:xfrm>
            <a:off x="339480" y="5283000"/>
            <a:ext cx="4833000" cy="821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2400" spc="-1" strike="noStrike">
                <a:solidFill>
                  <a:srgbClr val="0070c0"/>
                </a:solidFill>
                <a:latin typeface="Calibri"/>
              </a:rPr>
              <a:t>A is similar to the diagonal matrix </a:t>
            </a:r>
            <a:endParaRPr b="0" lang="en-GB" sz="2400" spc="-1" strike="noStrike">
              <a:latin typeface="Arial"/>
            </a:endParaRPr>
          </a:p>
        </p:txBody>
      </p:sp>
      <p:pic>
        <p:nvPicPr>
          <p:cNvPr id="1568" name="Picture 10" descr=""/>
          <p:cNvPicPr/>
          <p:nvPr/>
        </p:nvPicPr>
        <p:blipFill>
          <a:blip r:embed="rId4"/>
          <a:stretch/>
        </p:blipFill>
        <p:spPr>
          <a:xfrm>
            <a:off x="4831560" y="4635360"/>
            <a:ext cx="1956600" cy="1664640"/>
          </a:xfrm>
          <a:prstGeom prst="rect">
            <a:avLst/>
          </a:prstGeom>
          <a:ln w="0">
            <a:noFill/>
          </a:ln>
        </p:spPr>
      </p:pic>
      <p:sp>
        <p:nvSpPr>
          <p:cNvPr id="1569" name="TextBox 11"/>
          <p:cNvSpPr/>
          <p:nvPr/>
        </p:nvSpPr>
        <p:spPr>
          <a:xfrm>
            <a:off x="7060680" y="5189400"/>
            <a:ext cx="3271680" cy="6382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1" lang="en-US" sz="1800" spc="-1" strike="noStrike">
                <a:solidFill>
                  <a:srgbClr val="000000"/>
                </a:solidFill>
                <a:latin typeface="Calibri"/>
              </a:rPr>
              <a:t>( Detail in previous Slide)</a:t>
            </a:r>
            <a:endParaRPr b="0" lang="en-GB" sz="1800" spc="-1" strike="noStrike">
              <a:latin typeface="Arial"/>
            </a:endParaRPr>
          </a:p>
        </p:txBody>
      </p:sp>
    </p:spTree>
  </p:cSld>
  <mc:AlternateContent>
    <mc:Choice Requires="p14">
      <p:transition spd="slow" p14:dur="2000"/>
    </mc:Choice>
    <mc:Fallback>
      <p:transition spd="slow"/>
    </mc:Fallback>
  </mc:AlternateContent>
</p:sld>
</file>

<file path=ppt/slides/slide30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70" name="PlaceHolder 1"/>
          <p:cNvSpPr>
            <a:spLocks noGrp="1"/>
          </p:cNvSpPr>
          <p:nvPr>
            <p:ph type="ftr"/>
          </p:nvPr>
        </p:nvSpPr>
        <p:spPr>
          <a:xfrm>
            <a:off x="3686040" y="6459840"/>
            <a:ext cx="4822560" cy="364680"/>
          </a:xfrm>
          <a:prstGeom prst="rect">
            <a:avLst/>
          </a:prstGeom>
          <a:noFill/>
          <a:ln w="0">
            <a:noFill/>
          </a:ln>
        </p:spPr>
        <p:txBody>
          <a:bodyPr anchor="ctr">
            <a:noAutofit/>
          </a:bodyPr>
          <a:p>
            <a:endParaRPr b="0" lang="en-GB" sz="2400" spc="-1" strike="noStrike">
              <a:latin typeface="Times New Roman"/>
            </a:endParaRPr>
          </a:p>
        </p:txBody>
      </p:sp>
      <p:sp>
        <p:nvSpPr>
          <p:cNvPr id="1571" name="PlaceHolder 2"/>
          <p:cNvSpPr>
            <a:spLocks noGrp="1"/>
          </p:cNvSpPr>
          <p:nvPr>
            <p:ph type="sldNum"/>
          </p:nvPr>
        </p:nvSpPr>
        <p:spPr>
          <a:xfrm>
            <a:off x="9900360" y="6459840"/>
            <a:ext cx="1311840" cy="364680"/>
          </a:xfrm>
          <a:prstGeom prst="rect">
            <a:avLst/>
          </a:prstGeom>
          <a:noFill/>
          <a:ln w="0">
            <a:noFill/>
          </a:ln>
        </p:spPr>
        <p:txBody>
          <a:bodyPr anchor="ctr">
            <a:noAutofit/>
          </a:bodyPr>
          <a:p>
            <a:pPr algn="r">
              <a:lnSpc>
                <a:spcPct val="100000"/>
              </a:lnSpc>
            </a:pPr>
            <a:fld id="{E0976C0F-2D32-4ABA-AE06-627B32BA5201}" type="slidenum">
              <a:rPr b="0" lang="en-AU" sz="1050" spc="-1" strike="noStrike">
                <a:solidFill>
                  <a:srgbClr val="ffffff"/>
                </a:solidFill>
                <a:latin typeface="Calibri"/>
              </a:rPr>
              <a:t>&lt;number&gt;</a:t>
            </a:fld>
            <a:endParaRPr b="0" lang="en-GB" sz="1050" spc="-1" strike="noStrike">
              <a:latin typeface="Times New Roman"/>
            </a:endParaRPr>
          </a:p>
        </p:txBody>
      </p:sp>
      <p:sp>
        <p:nvSpPr>
          <p:cNvPr id="1572" name="Rounded Rectangle 6"/>
          <p:cNvSpPr/>
          <p:nvPr/>
        </p:nvSpPr>
        <p:spPr>
          <a:xfrm>
            <a:off x="336960" y="1319400"/>
            <a:ext cx="11521080" cy="2194200"/>
          </a:xfrm>
          <a:prstGeom prst="roundRect">
            <a:avLst>
              <a:gd name="adj" fmla="val 16667"/>
            </a:avLst>
          </a:prstGeom>
          <a:solidFill>
            <a:srgbClr val="00b050"/>
          </a:solidFill>
          <a:ln>
            <a:solidFill>
              <a:srgbClr val="719629"/>
            </a:solidFill>
            <a:round/>
          </a:ln>
        </p:spPr>
        <p:style>
          <a:lnRef idx="2">
            <a:schemeClr val="accent1">
              <a:shade val="50000"/>
            </a:schemeClr>
          </a:lnRef>
          <a:fillRef idx="1">
            <a:schemeClr val="accent1"/>
          </a:fillRef>
          <a:effectRef idx="0">
            <a:schemeClr val="accent1"/>
          </a:effectRef>
          <a:fontRef idx="minor"/>
        </p:style>
      </p:sp>
      <p:pic>
        <p:nvPicPr>
          <p:cNvPr id="1573" name="Picture 7" descr=""/>
          <p:cNvPicPr/>
          <p:nvPr/>
        </p:nvPicPr>
        <p:blipFill>
          <a:blip r:embed="rId1"/>
          <a:stretch/>
        </p:blipFill>
        <p:spPr>
          <a:xfrm>
            <a:off x="548640" y="1530720"/>
            <a:ext cx="11097720" cy="1734480"/>
          </a:xfrm>
          <a:prstGeom prst="rect">
            <a:avLst/>
          </a:prstGeom>
          <a:ln w="0">
            <a:noFill/>
          </a:ln>
        </p:spPr>
      </p:pic>
    </p:spTree>
  </p:cSld>
  <mc:AlternateContent>
    <mc:Choice Requires="p14">
      <p:transition spd="slow" p14:dur="2000"/>
    </mc:Choice>
    <mc:Fallback>
      <p:transition spd="slow"/>
    </mc:Fallback>
  </mc:AlternateContent>
</p:sld>
</file>

<file path=ppt/slides/slide30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74" name="PlaceHolder 1"/>
          <p:cNvSpPr>
            <a:spLocks noGrp="1"/>
          </p:cNvSpPr>
          <p:nvPr>
            <p:ph type="ftr"/>
          </p:nvPr>
        </p:nvSpPr>
        <p:spPr>
          <a:xfrm>
            <a:off x="3686040" y="6459840"/>
            <a:ext cx="4822560" cy="364680"/>
          </a:xfrm>
          <a:prstGeom prst="rect">
            <a:avLst/>
          </a:prstGeom>
          <a:noFill/>
          <a:ln w="0">
            <a:noFill/>
          </a:ln>
        </p:spPr>
        <p:txBody>
          <a:bodyPr anchor="ctr">
            <a:noAutofit/>
          </a:bodyPr>
          <a:p>
            <a:endParaRPr b="0" lang="en-GB" sz="2400" spc="-1" strike="noStrike">
              <a:latin typeface="Times New Roman"/>
            </a:endParaRPr>
          </a:p>
        </p:txBody>
      </p:sp>
      <p:sp>
        <p:nvSpPr>
          <p:cNvPr id="1575" name="PlaceHolder 2"/>
          <p:cNvSpPr>
            <a:spLocks noGrp="1"/>
          </p:cNvSpPr>
          <p:nvPr>
            <p:ph type="sldNum"/>
          </p:nvPr>
        </p:nvSpPr>
        <p:spPr>
          <a:xfrm>
            <a:off x="9900360" y="6459840"/>
            <a:ext cx="1311840" cy="364680"/>
          </a:xfrm>
          <a:prstGeom prst="rect">
            <a:avLst/>
          </a:prstGeom>
          <a:noFill/>
          <a:ln w="0">
            <a:noFill/>
          </a:ln>
        </p:spPr>
        <p:txBody>
          <a:bodyPr anchor="ctr">
            <a:noAutofit/>
          </a:bodyPr>
          <a:p>
            <a:pPr algn="r">
              <a:lnSpc>
                <a:spcPct val="100000"/>
              </a:lnSpc>
            </a:pPr>
            <a:fld id="{4A7C06C5-004A-49A2-B3F4-E95901B5FE36}" type="slidenum">
              <a:rPr b="0" lang="en-AU" sz="1050" spc="-1" strike="noStrike">
                <a:solidFill>
                  <a:srgbClr val="ffffff"/>
                </a:solidFill>
                <a:latin typeface="Calibri"/>
              </a:rPr>
              <a:t>&lt;number&gt;</a:t>
            </a:fld>
            <a:endParaRPr b="0" lang="en-GB" sz="1050" spc="-1" strike="noStrike">
              <a:latin typeface="Times New Roman"/>
            </a:endParaRPr>
          </a:p>
        </p:txBody>
      </p:sp>
      <p:sp>
        <p:nvSpPr>
          <p:cNvPr id="1576" name="Rounded Rectangle 4"/>
          <p:cNvSpPr/>
          <p:nvPr/>
        </p:nvSpPr>
        <p:spPr>
          <a:xfrm>
            <a:off x="142200" y="130680"/>
            <a:ext cx="11910240" cy="6073920"/>
          </a:xfrm>
          <a:prstGeom prst="roundRect">
            <a:avLst>
              <a:gd name="adj" fmla="val 16667"/>
            </a:avLst>
          </a:prstGeom>
          <a:solidFill>
            <a:schemeClr val="accent2">
              <a:lumMod val="50000"/>
            </a:schemeClr>
          </a:solidFill>
          <a:ln>
            <a:solidFill>
              <a:srgbClr val="719629"/>
            </a:solidFill>
            <a:round/>
          </a:ln>
        </p:spPr>
        <p:style>
          <a:lnRef idx="2">
            <a:schemeClr val="accent1">
              <a:shade val="50000"/>
            </a:schemeClr>
          </a:lnRef>
          <a:fillRef idx="1">
            <a:schemeClr val="accent1"/>
          </a:fillRef>
          <a:effectRef idx="0">
            <a:schemeClr val="accent1"/>
          </a:effectRef>
          <a:fontRef idx="minor"/>
        </p:style>
      </p:sp>
      <p:pic>
        <p:nvPicPr>
          <p:cNvPr id="1577" name="Picture 5" descr=""/>
          <p:cNvPicPr/>
          <p:nvPr/>
        </p:nvPicPr>
        <p:blipFill>
          <a:blip r:embed="rId1"/>
          <a:stretch/>
        </p:blipFill>
        <p:spPr>
          <a:xfrm>
            <a:off x="457200" y="630720"/>
            <a:ext cx="11194560" cy="4985640"/>
          </a:xfrm>
          <a:prstGeom prst="rect">
            <a:avLst/>
          </a:prstGeom>
          <a:ln w="0">
            <a:noFill/>
          </a:ln>
        </p:spPr>
      </p:pic>
    </p:spTree>
  </p:cSld>
  <mc:AlternateContent>
    <mc:Choice Requires="p14">
      <p:transition spd="slow" p14:dur="2000"/>
    </mc:Choice>
    <mc:Fallback>
      <p:transition spd="slow"/>
    </mc:Fallback>
  </mc:AlternateContent>
</p:sld>
</file>

<file path=ppt/slides/slide30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78" name="PlaceHolder 1"/>
          <p:cNvSpPr>
            <a:spLocks noGrp="1"/>
          </p:cNvSpPr>
          <p:nvPr>
            <p:ph type="ftr"/>
          </p:nvPr>
        </p:nvSpPr>
        <p:spPr>
          <a:xfrm>
            <a:off x="3686040" y="6459840"/>
            <a:ext cx="4822560" cy="364680"/>
          </a:xfrm>
          <a:prstGeom prst="rect">
            <a:avLst/>
          </a:prstGeom>
          <a:noFill/>
          <a:ln w="0">
            <a:noFill/>
          </a:ln>
        </p:spPr>
        <p:txBody>
          <a:bodyPr anchor="ctr">
            <a:noAutofit/>
          </a:bodyPr>
          <a:p>
            <a:endParaRPr b="0" lang="en-GB" sz="2400" spc="-1" strike="noStrike">
              <a:latin typeface="Times New Roman"/>
            </a:endParaRPr>
          </a:p>
        </p:txBody>
      </p:sp>
      <p:sp>
        <p:nvSpPr>
          <p:cNvPr id="1579" name="PlaceHolder 2"/>
          <p:cNvSpPr>
            <a:spLocks noGrp="1"/>
          </p:cNvSpPr>
          <p:nvPr>
            <p:ph type="sldNum"/>
          </p:nvPr>
        </p:nvSpPr>
        <p:spPr>
          <a:xfrm>
            <a:off x="9900360" y="6459840"/>
            <a:ext cx="1311840" cy="364680"/>
          </a:xfrm>
          <a:prstGeom prst="rect">
            <a:avLst/>
          </a:prstGeom>
          <a:noFill/>
          <a:ln w="0">
            <a:noFill/>
          </a:ln>
        </p:spPr>
        <p:txBody>
          <a:bodyPr anchor="ctr">
            <a:noAutofit/>
          </a:bodyPr>
          <a:p>
            <a:pPr algn="r">
              <a:lnSpc>
                <a:spcPct val="100000"/>
              </a:lnSpc>
            </a:pPr>
            <a:fld id="{C2A6CD51-ABC6-4FC6-A0D2-D6319B33F0B7}" type="slidenum">
              <a:rPr b="0" lang="en-AU" sz="1050" spc="-1" strike="noStrike">
                <a:solidFill>
                  <a:srgbClr val="ffffff"/>
                </a:solidFill>
                <a:latin typeface="Calibri"/>
              </a:rPr>
              <a:t>&lt;number&gt;</a:t>
            </a:fld>
            <a:endParaRPr b="0" lang="en-GB" sz="1050" spc="-1" strike="noStrike">
              <a:latin typeface="Times New Roman"/>
            </a:endParaRPr>
          </a:p>
        </p:txBody>
      </p:sp>
      <p:pic>
        <p:nvPicPr>
          <p:cNvPr id="1580" name="Picture 3" descr=""/>
          <p:cNvPicPr/>
          <p:nvPr/>
        </p:nvPicPr>
        <p:blipFill>
          <a:blip r:embed="rId1"/>
          <a:stretch/>
        </p:blipFill>
        <p:spPr>
          <a:xfrm>
            <a:off x="197280" y="898920"/>
            <a:ext cx="7690680" cy="2033280"/>
          </a:xfrm>
          <a:prstGeom prst="rect">
            <a:avLst/>
          </a:prstGeom>
          <a:ln w="0">
            <a:noFill/>
          </a:ln>
        </p:spPr>
      </p:pic>
      <p:sp>
        <p:nvSpPr>
          <p:cNvPr id="1581" name="TextBox 4"/>
          <p:cNvSpPr/>
          <p:nvPr/>
        </p:nvSpPr>
        <p:spPr>
          <a:xfrm>
            <a:off x="197280" y="191160"/>
            <a:ext cx="3450240" cy="5778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1" lang="en-US" sz="3200" spc="-1" strike="noStrike" u="sng">
                <a:solidFill>
                  <a:srgbClr val="00b050"/>
                </a:solidFill>
                <a:uFillTx/>
                <a:latin typeface="Calibri"/>
              </a:rPr>
              <a:t>Problem</a:t>
            </a:r>
            <a:endParaRPr b="0" lang="en-GB" sz="3200" spc="-1" strike="noStrike">
              <a:latin typeface="Arial"/>
            </a:endParaRPr>
          </a:p>
        </p:txBody>
      </p:sp>
      <p:pic>
        <p:nvPicPr>
          <p:cNvPr id="1582" name="Picture 12" descr=""/>
          <p:cNvPicPr/>
          <p:nvPr/>
        </p:nvPicPr>
        <p:blipFill>
          <a:blip r:embed="rId2"/>
          <a:stretch/>
        </p:blipFill>
        <p:spPr>
          <a:xfrm>
            <a:off x="197280" y="3519720"/>
            <a:ext cx="11794320" cy="652680"/>
          </a:xfrm>
          <a:prstGeom prst="rect">
            <a:avLst/>
          </a:prstGeom>
          <a:ln w="0">
            <a:noFill/>
          </a:ln>
        </p:spPr>
      </p:pic>
      <p:pic>
        <p:nvPicPr>
          <p:cNvPr id="1583" name="Picture 13" descr=""/>
          <p:cNvPicPr/>
          <p:nvPr/>
        </p:nvPicPr>
        <p:blipFill>
          <a:blip r:embed="rId3"/>
          <a:stretch/>
        </p:blipFill>
        <p:spPr>
          <a:xfrm>
            <a:off x="358920" y="4428360"/>
            <a:ext cx="4108320" cy="446760"/>
          </a:xfrm>
          <a:prstGeom prst="rect">
            <a:avLst/>
          </a:prstGeom>
          <a:ln w="0">
            <a:noFill/>
          </a:ln>
        </p:spPr>
      </p:pic>
      <p:pic>
        <p:nvPicPr>
          <p:cNvPr id="1584" name="Picture 14" descr=""/>
          <p:cNvPicPr/>
          <p:nvPr/>
        </p:nvPicPr>
        <p:blipFill>
          <a:blip r:embed="rId4"/>
          <a:stretch/>
        </p:blipFill>
        <p:spPr>
          <a:xfrm>
            <a:off x="197280" y="5130720"/>
            <a:ext cx="6242400" cy="469080"/>
          </a:xfrm>
          <a:prstGeom prst="rect">
            <a:avLst/>
          </a:prstGeom>
          <a:ln w="0">
            <a:noFill/>
          </a:ln>
        </p:spPr>
      </p:pic>
      <p:pic>
        <p:nvPicPr>
          <p:cNvPr id="1585" name="Picture 15" descr=""/>
          <p:cNvPicPr/>
          <p:nvPr/>
        </p:nvPicPr>
        <p:blipFill>
          <a:blip r:embed="rId5"/>
          <a:stretch/>
        </p:blipFill>
        <p:spPr>
          <a:xfrm>
            <a:off x="6440040" y="5130720"/>
            <a:ext cx="5355360" cy="469080"/>
          </a:xfrm>
          <a:prstGeom prst="rect">
            <a:avLst/>
          </a:prstGeom>
          <a:ln w="0">
            <a:noFill/>
          </a:ln>
        </p:spPr>
      </p:pic>
    </p:spTree>
  </p:cSld>
  <mc:AlternateContent>
    <mc:Choice Requires="p14">
      <p:transition spd="slow" p14:dur="2000"/>
    </mc:Choice>
    <mc:Fallback>
      <p:transition spd="slow"/>
    </mc:Fallback>
  </mc:AlternateContent>
</p:sld>
</file>

<file path=ppt/slides/slide30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86" name="PlaceHolder 1"/>
          <p:cNvSpPr>
            <a:spLocks noGrp="1"/>
          </p:cNvSpPr>
          <p:nvPr>
            <p:ph type="ftr"/>
          </p:nvPr>
        </p:nvSpPr>
        <p:spPr>
          <a:xfrm>
            <a:off x="3686040" y="6459840"/>
            <a:ext cx="4822560" cy="364680"/>
          </a:xfrm>
          <a:prstGeom prst="rect">
            <a:avLst/>
          </a:prstGeom>
          <a:noFill/>
          <a:ln w="0">
            <a:noFill/>
          </a:ln>
        </p:spPr>
        <p:txBody>
          <a:bodyPr anchor="ctr">
            <a:noAutofit/>
          </a:bodyPr>
          <a:p>
            <a:endParaRPr b="0" lang="en-GB" sz="2400" spc="-1" strike="noStrike">
              <a:latin typeface="Times New Roman"/>
            </a:endParaRPr>
          </a:p>
        </p:txBody>
      </p:sp>
      <p:sp>
        <p:nvSpPr>
          <p:cNvPr id="1587" name="PlaceHolder 2"/>
          <p:cNvSpPr>
            <a:spLocks noGrp="1"/>
          </p:cNvSpPr>
          <p:nvPr>
            <p:ph type="sldNum"/>
          </p:nvPr>
        </p:nvSpPr>
        <p:spPr>
          <a:xfrm>
            <a:off x="9900360" y="6459840"/>
            <a:ext cx="1311840" cy="364680"/>
          </a:xfrm>
          <a:prstGeom prst="rect">
            <a:avLst/>
          </a:prstGeom>
          <a:noFill/>
          <a:ln w="0">
            <a:noFill/>
          </a:ln>
        </p:spPr>
        <p:txBody>
          <a:bodyPr anchor="ctr">
            <a:noAutofit/>
          </a:bodyPr>
          <a:p>
            <a:pPr algn="r">
              <a:lnSpc>
                <a:spcPct val="100000"/>
              </a:lnSpc>
            </a:pPr>
            <a:fld id="{4FB6591D-9D27-4DE3-89D2-17C880E523F8}" type="slidenum">
              <a:rPr b="0" lang="en-AU" sz="1050" spc="-1" strike="noStrike">
                <a:solidFill>
                  <a:srgbClr val="ffffff"/>
                </a:solidFill>
                <a:latin typeface="Calibri"/>
              </a:rPr>
              <a:t>&lt;number&gt;</a:t>
            </a:fld>
            <a:endParaRPr b="0" lang="en-GB" sz="1050" spc="-1" strike="noStrike">
              <a:latin typeface="Times New Roman"/>
            </a:endParaRPr>
          </a:p>
        </p:txBody>
      </p:sp>
      <p:pic>
        <p:nvPicPr>
          <p:cNvPr id="1588" name="Picture 4" descr=""/>
          <p:cNvPicPr/>
          <p:nvPr/>
        </p:nvPicPr>
        <p:blipFill>
          <a:blip r:embed="rId1"/>
          <a:stretch/>
        </p:blipFill>
        <p:spPr>
          <a:xfrm>
            <a:off x="378720" y="607680"/>
            <a:ext cx="2265480" cy="538560"/>
          </a:xfrm>
          <a:prstGeom prst="rect">
            <a:avLst/>
          </a:prstGeom>
          <a:ln w="0">
            <a:noFill/>
          </a:ln>
        </p:spPr>
      </p:pic>
      <p:pic>
        <p:nvPicPr>
          <p:cNvPr id="1589" name="Picture 5" descr=""/>
          <p:cNvPicPr/>
          <p:nvPr/>
        </p:nvPicPr>
        <p:blipFill>
          <a:blip r:embed="rId2"/>
          <a:stretch/>
        </p:blipFill>
        <p:spPr>
          <a:xfrm>
            <a:off x="4049640" y="607680"/>
            <a:ext cx="2036520" cy="1530720"/>
          </a:xfrm>
          <a:prstGeom prst="rect">
            <a:avLst/>
          </a:prstGeom>
          <a:ln w="0">
            <a:noFill/>
          </a:ln>
        </p:spPr>
      </p:pic>
      <p:pic>
        <p:nvPicPr>
          <p:cNvPr id="1590" name="Picture 6" descr=""/>
          <p:cNvPicPr/>
          <p:nvPr/>
        </p:nvPicPr>
        <p:blipFill>
          <a:blip r:embed="rId3"/>
          <a:stretch/>
        </p:blipFill>
        <p:spPr>
          <a:xfrm>
            <a:off x="167760" y="2303280"/>
            <a:ext cx="11836800" cy="812520"/>
          </a:xfrm>
          <a:prstGeom prst="rect">
            <a:avLst/>
          </a:prstGeom>
          <a:ln w="0">
            <a:noFill/>
          </a:ln>
        </p:spPr>
      </p:pic>
      <p:pic>
        <p:nvPicPr>
          <p:cNvPr id="1591" name="Picture 7" descr=""/>
          <p:cNvPicPr/>
          <p:nvPr/>
        </p:nvPicPr>
        <p:blipFill>
          <a:blip r:embed="rId4"/>
          <a:stretch/>
        </p:blipFill>
        <p:spPr>
          <a:xfrm>
            <a:off x="1713960" y="3614040"/>
            <a:ext cx="10121040" cy="1868040"/>
          </a:xfrm>
          <a:prstGeom prst="rect">
            <a:avLst/>
          </a:prstGeom>
          <a:ln w="0">
            <a:noFill/>
          </a:ln>
        </p:spPr>
      </p:pic>
    </p:spTree>
  </p:cSld>
  <mc:AlternateContent>
    <mc:Choice Requires="p14">
      <p:transition spd="slow" p14:dur="2000"/>
    </mc:Choice>
    <mc:Fallback>
      <p:transition spd="slow"/>
    </mc:Fallback>
  </mc:AlternateContent>
</p:sld>
</file>

<file path=ppt/slides/slide30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92" name="PlaceHolder 1"/>
          <p:cNvSpPr>
            <a:spLocks noGrp="1"/>
          </p:cNvSpPr>
          <p:nvPr>
            <p:ph type="ftr"/>
          </p:nvPr>
        </p:nvSpPr>
        <p:spPr>
          <a:xfrm>
            <a:off x="3686040" y="6459840"/>
            <a:ext cx="4822560" cy="364680"/>
          </a:xfrm>
          <a:prstGeom prst="rect">
            <a:avLst/>
          </a:prstGeom>
          <a:noFill/>
          <a:ln w="0">
            <a:noFill/>
          </a:ln>
        </p:spPr>
        <p:txBody>
          <a:bodyPr anchor="ctr">
            <a:noAutofit/>
          </a:bodyPr>
          <a:p>
            <a:endParaRPr b="0" lang="en-GB" sz="2400" spc="-1" strike="noStrike">
              <a:latin typeface="Times New Roman"/>
            </a:endParaRPr>
          </a:p>
        </p:txBody>
      </p:sp>
      <p:sp>
        <p:nvSpPr>
          <p:cNvPr id="1593" name="PlaceHolder 2"/>
          <p:cNvSpPr>
            <a:spLocks noGrp="1"/>
          </p:cNvSpPr>
          <p:nvPr>
            <p:ph type="sldNum"/>
          </p:nvPr>
        </p:nvSpPr>
        <p:spPr>
          <a:xfrm>
            <a:off x="9900360" y="6459840"/>
            <a:ext cx="1311840" cy="364680"/>
          </a:xfrm>
          <a:prstGeom prst="rect">
            <a:avLst/>
          </a:prstGeom>
          <a:noFill/>
          <a:ln w="0">
            <a:noFill/>
          </a:ln>
        </p:spPr>
        <p:txBody>
          <a:bodyPr anchor="ctr">
            <a:noAutofit/>
          </a:bodyPr>
          <a:p>
            <a:pPr algn="r">
              <a:lnSpc>
                <a:spcPct val="100000"/>
              </a:lnSpc>
            </a:pPr>
            <a:fld id="{05B8602C-39D0-4CB4-B210-E38E1AD024F8}" type="slidenum">
              <a:rPr b="0" lang="en-AU" sz="1050" spc="-1" strike="noStrike">
                <a:solidFill>
                  <a:srgbClr val="ffffff"/>
                </a:solidFill>
                <a:latin typeface="Calibri"/>
              </a:rPr>
              <a:t>&lt;number&gt;</a:t>
            </a:fld>
            <a:endParaRPr b="0" lang="en-GB" sz="1050" spc="-1" strike="noStrike">
              <a:latin typeface="Times New Roman"/>
            </a:endParaRPr>
          </a:p>
        </p:txBody>
      </p:sp>
      <p:pic>
        <p:nvPicPr>
          <p:cNvPr id="1594" name="Picture 3" descr=""/>
          <p:cNvPicPr/>
          <p:nvPr/>
        </p:nvPicPr>
        <p:blipFill>
          <a:blip r:embed="rId1"/>
          <a:stretch/>
        </p:blipFill>
        <p:spPr>
          <a:xfrm>
            <a:off x="195480" y="404640"/>
            <a:ext cx="9131040" cy="2568240"/>
          </a:xfrm>
          <a:prstGeom prst="rect">
            <a:avLst/>
          </a:prstGeom>
          <a:ln w="0">
            <a:noFill/>
          </a:ln>
        </p:spPr>
      </p:pic>
      <p:pic>
        <p:nvPicPr>
          <p:cNvPr id="1595" name="Picture 4" descr=""/>
          <p:cNvPicPr/>
          <p:nvPr/>
        </p:nvPicPr>
        <p:blipFill>
          <a:blip r:embed="rId2"/>
          <a:stretch/>
        </p:blipFill>
        <p:spPr>
          <a:xfrm>
            <a:off x="326160" y="3589920"/>
            <a:ext cx="7824600" cy="623160"/>
          </a:xfrm>
          <a:prstGeom prst="rect">
            <a:avLst/>
          </a:prstGeom>
          <a:ln w="0">
            <a:noFill/>
          </a:ln>
        </p:spPr>
      </p:pic>
      <p:pic>
        <p:nvPicPr>
          <p:cNvPr id="1596" name="Picture 5" descr=""/>
          <p:cNvPicPr/>
          <p:nvPr/>
        </p:nvPicPr>
        <p:blipFill>
          <a:blip r:embed="rId3"/>
          <a:stretch/>
        </p:blipFill>
        <p:spPr>
          <a:xfrm>
            <a:off x="2246760" y="4677840"/>
            <a:ext cx="5079960" cy="710640"/>
          </a:xfrm>
          <a:prstGeom prst="rect">
            <a:avLst/>
          </a:prstGeom>
          <a:ln w="0">
            <a:noFill/>
          </a:ln>
        </p:spPr>
      </p:pic>
    </p:spTree>
  </p:cSld>
  <mc:AlternateContent>
    <mc:Choice Requires="p14">
      <p:transition spd="slow" p14:dur="2000"/>
    </mc:Choice>
    <mc:Fallback>
      <p:transition spd="slow"/>
    </mc:Fallback>
  </mc:AlternateContent>
</p:sld>
</file>

<file path=ppt/slides/slide30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97" name="PlaceHolder 1"/>
          <p:cNvSpPr>
            <a:spLocks noGrp="1"/>
          </p:cNvSpPr>
          <p:nvPr>
            <p:ph type="ftr"/>
          </p:nvPr>
        </p:nvSpPr>
        <p:spPr>
          <a:xfrm>
            <a:off x="3686040" y="6459840"/>
            <a:ext cx="4822560" cy="364680"/>
          </a:xfrm>
          <a:prstGeom prst="rect">
            <a:avLst/>
          </a:prstGeom>
          <a:noFill/>
          <a:ln w="0">
            <a:noFill/>
          </a:ln>
        </p:spPr>
        <p:txBody>
          <a:bodyPr anchor="ctr">
            <a:noAutofit/>
          </a:bodyPr>
          <a:p>
            <a:endParaRPr b="0" lang="en-GB" sz="2400" spc="-1" strike="noStrike">
              <a:latin typeface="Times New Roman"/>
            </a:endParaRPr>
          </a:p>
        </p:txBody>
      </p:sp>
      <p:sp>
        <p:nvSpPr>
          <p:cNvPr id="1598" name="PlaceHolder 2"/>
          <p:cNvSpPr>
            <a:spLocks noGrp="1"/>
          </p:cNvSpPr>
          <p:nvPr>
            <p:ph type="sldNum"/>
          </p:nvPr>
        </p:nvSpPr>
        <p:spPr>
          <a:xfrm>
            <a:off x="9900360" y="6459840"/>
            <a:ext cx="1311840" cy="364680"/>
          </a:xfrm>
          <a:prstGeom prst="rect">
            <a:avLst/>
          </a:prstGeom>
          <a:noFill/>
          <a:ln w="0">
            <a:noFill/>
          </a:ln>
        </p:spPr>
        <p:txBody>
          <a:bodyPr anchor="ctr">
            <a:noAutofit/>
          </a:bodyPr>
          <a:p>
            <a:pPr algn="r">
              <a:lnSpc>
                <a:spcPct val="100000"/>
              </a:lnSpc>
            </a:pPr>
            <a:fld id="{5883F4BC-7170-4C2C-AF35-09DEFA591013}" type="slidenum">
              <a:rPr b="0" lang="en-AU" sz="1050" spc="-1" strike="noStrike">
                <a:solidFill>
                  <a:srgbClr val="ffffff"/>
                </a:solidFill>
                <a:latin typeface="Calibri"/>
              </a:rPr>
              <a:t>&lt;number&gt;</a:t>
            </a:fld>
            <a:endParaRPr b="0" lang="en-GB" sz="1050" spc="-1" strike="noStrike">
              <a:latin typeface="Times New Roman"/>
            </a:endParaRPr>
          </a:p>
        </p:txBody>
      </p:sp>
      <p:pic>
        <p:nvPicPr>
          <p:cNvPr id="1599" name="Picture 3" descr=""/>
          <p:cNvPicPr/>
          <p:nvPr/>
        </p:nvPicPr>
        <p:blipFill>
          <a:blip r:embed="rId1"/>
          <a:stretch/>
        </p:blipFill>
        <p:spPr>
          <a:xfrm>
            <a:off x="334440" y="444240"/>
            <a:ext cx="11653200" cy="2076480"/>
          </a:xfrm>
          <a:prstGeom prst="rect">
            <a:avLst/>
          </a:prstGeom>
          <a:ln w="0">
            <a:noFill/>
          </a:ln>
        </p:spPr>
      </p:pic>
      <p:pic>
        <p:nvPicPr>
          <p:cNvPr id="1600" name="Picture 4" descr=""/>
          <p:cNvPicPr/>
          <p:nvPr/>
        </p:nvPicPr>
        <p:blipFill>
          <a:blip r:embed="rId2"/>
          <a:stretch/>
        </p:blipFill>
        <p:spPr>
          <a:xfrm>
            <a:off x="26280" y="3061440"/>
            <a:ext cx="8482680" cy="2191320"/>
          </a:xfrm>
          <a:prstGeom prst="rect">
            <a:avLst/>
          </a:prstGeom>
          <a:ln w="0">
            <a:noFill/>
          </a:ln>
        </p:spPr>
      </p:pic>
      <p:pic>
        <p:nvPicPr>
          <p:cNvPr id="1601" name="Picture 5" descr=""/>
          <p:cNvPicPr/>
          <p:nvPr/>
        </p:nvPicPr>
        <p:blipFill>
          <a:blip r:embed="rId3"/>
          <a:stretch/>
        </p:blipFill>
        <p:spPr>
          <a:xfrm>
            <a:off x="709920" y="5514480"/>
            <a:ext cx="3828960" cy="421560"/>
          </a:xfrm>
          <a:prstGeom prst="rect">
            <a:avLst/>
          </a:prstGeom>
          <a:ln w="0">
            <a:noFill/>
          </a:ln>
        </p:spPr>
      </p:pic>
    </p:spTree>
  </p:cSld>
  <mc:AlternateContent>
    <mc:Choice Requires="p14">
      <p:transition spd="slow" p14:dur="2000"/>
    </mc:Choice>
    <mc:Fallback>
      <p:transition spd="slow"/>
    </mc:Fallback>
  </mc:AlternateContent>
</p:sld>
</file>

<file path=ppt/slides/slide30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02" name="PlaceHolder 1"/>
          <p:cNvSpPr>
            <a:spLocks noGrp="1"/>
          </p:cNvSpPr>
          <p:nvPr>
            <p:ph type="ftr"/>
          </p:nvPr>
        </p:nvSpPr>
        <p:spPr>
          <a:xfrm>
            <a:off x="3686040" y="6459840"/>
            <a:ext cx="4822560" cy="364680"/>
          </a:xfrm>
          <a:prstGeom prst="rect">
            <a:avLst/>
          </a:prstGeom>
          <a:noFill/>
          <a:ln w="0">
            <a:noFill/>
          </a:ln>
        </p:spPr>
        <p:txBody>
          <a:bodyPr anchor="ctr">
            <a:noAutofit/>
          </a:bodyPr>
          <a:p>
            <a:endParaRPr b="0" lang="en-GB" sz="2400" spc="-1" strike="noStrike">
              <a:latin typeface="Times New Roman"/>
            </a:endParaRPr>
          </a:p>
        </p:txBody>
      </p:sp>
      <p:sp>
        <p:nvSpPr>
          <p:cNvPr id="1603" name="PlaceHolder 2"/>
          <p:cNvSpPr>
            <a:spLocks noGrp="1"/>
          </p:cNvSpPr>
          <p:nvPr>
            <p:ph type="sldNum"/>
          </p:nvPr>
        </p:nvSpPr>
        <p:spPr>
          <a:xfrm>
            <a:off x="9900360" y="6459840"/>
            <a:ext cx="1311840" cy="364680"/>
          </a:xfrm>
          <a:prstGeom prst="rect">
            <a:avLst/>
          </a:prstGeom>
          <a:noFill/>
          <a:ln w="0">
            <a:noFill/>
          </a:ln>
        </p:spPr>
        <p:txBody>
          <a:bodyPr anchor="ctr">
            <a:noAutofit/>
          </a:bodyPr>
          <a:p>
            <a:pPr algn="r">
              <a:lnSpc>
                <a:spcPct val="100000"/>
              </a:lnSpc>
            </a:pPr>
            <a:fld id="{D2C372A6-DD77-4B7E-9923-02C811AE2C6B}" type="slidenum">
              <a:rPr b="0" lang="en-AU" sz="1050" spc="-1" strike="noStrike">
                <a:solidFill>
                  <a:srgbClr val="ffffff"/>
                </a:solidFill>
                <a:latin typeface="Calibri"/>
              </a:rPr>
              <a:t>&lt;number&gt;</a:t>
            </a:fld>
            <a:endParaRPr b="0" lang="en-GB" sz="1050" spc="-1" strike="noStrike">
              <a:latin typeface="Times New Roman"/>
            </a:endParaRPr>
          </a:p>
        </p:txBody>
      </p:sp>
      <p:pic>
        <p:nvPicPr>
          <p:cNvPr id="1604" name="Picture 3" descr=""/>
          <p:cNvPicPr/>
          <p:nvPr/>
        </p:nvPicPr>
        <p:blipFill>
          <a:blip r:embed="rId1"/>
          <a:stretch/>
        </p:blipFill>
        <p:spPr>
          <a:xfrm>
            <a:off x="1998360" y="428040"/>
            <a:ext cx="5217840" cy="720000"/>
          </a:xfrm>
          <a:prstGeom prst="rect">
            <a:avLst/>
          </a:prstGeom>
          <a:ln w="0">
            <a:noFill/>
          </a:ln>
        </p:spPr>
      </p:pic>
      <p:pic>
        <p:nvPicPr>
          <p:cNvPr id="1605" name="Picture 4" descr=""/>
          <p:cNvPicPr/>
          <p:nvPr/>
        </p:nvPicPr>
        <p:blipFill>
          <a:blip r:embed="rId2"/>
          <a:stretch/>
        </p:blipFill>
        <p:spPr>
          <a:xfrm>
            <a:off x="155520" y="1345320"/>
            <a:ext cx="11713320" cy="2089800"/>
          </a:xfrm>
          <a:prstGeom prst="rect">
            <a:avLst/>
          </a:prstGeom>
          <a:ln w="0">
            <a:noFill/>
          </a:ln>
        </p:spPr>
      </p:pic>
      <p:pic>
        <p:nvPicPr>
          <p:cNvPr id="1606" name="Picture 5" descr=""/>
          <p:cNvPicPr/>
          <p:nvPr/>
        </p:nvPicPr>
        <p:blipFill>
          <a:blip r:embed="rId3"/>
          <a:stretch/>
        </p:blipFill>
        <p:spPr>
          <a:xfrm>
            <a:off x="155520" y="4483800"/>
            <a:ext cx="7635960" cy="479880"/>
          </a:xfrm>
          <a:prstGeom prst="rect">
            <a:avLst/>
          </a:prstGeom>
          <a:ln w="0">
            <a:noFill/>
          </a:ln>
        </p:spPr>
      </p:pic>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1" name="PlaceHolder 1"/>
          <p:cNvSpPr>
            <a:spLocks noGrp="1"/>
          </p:cNvSpPr>
          <p:nvPr>
            <p:ph type="ftr"/>
          </p:nvPr>
        </p:nvSpPr>
        <p:spPr>
          <a:xfrm>
            <a:off x="3686040" y="6459840"/>
            <a:ext cx="4822560" cy="364680"/>
          </a:xfrm>
          <a:prstGeom prst="rect">
            <a:avLst/>
          </a:prstGeom>
          <a:noFill/>
          <a:ln w="0">
            <a:noFill/>
          </a:ln>
        </p:spPr>
        <p:txBody>
          <a:bodyPr anchor="ctr">
            <a:noAutofit/>
          </a:bodyPr>
          <a:p>
            <a:endParaRPr b="0" lang="en-GB" sz="2400" spc="-1" strike="noStrike">
              <a:latin typeface="Times New Roman"/>
            </a:endParaRPr>
          </a:p>
        </p:txBody>
      </p:sp>
      <p:sp>
        <p:nvSpPr>
          <p:cNvPr id="272" name="PlaceHolder 2"/>
          <p:cNvSpPr>
            <a:spLocks noGrp="1"/>
          </p:cNvSpPr>
          <p:nvPr>
            <p:ph type="sldNum"/>
          </p:nvPr>
        </p:nvSpPr>
        <p:spPr>
          <a:xfrm>
            <a:off x="9900360" y="6459840"/>
            <a:ext cx="1311840" cy="364680"/>
          </a:xfrm>
          <a:prstGeom prst="rect">
            <a:avLst/>
          </a:prstGeom>
          <a:noFill/>
          <a:ln w="0">
            <a:noFill/>
          </a:ln>
        </p:spPr>
        <p:txBody>
          <a:bodyPr anchor="ctr">
            <a:noAutofit/>
          </a:bodyPr>
          <a:p>
            <a:pPr algn="r">
              <a:lnSpc>
                <a:spcPct val="100000"/>
              </a:lnSpc>
            </a:pPr>
            <a:fld id="{43E4E54C-EAB4-4A7B-AACD-C9B494E69F4A}" type="slidenum">
              <a:rPr b="0" lang="en-AU" sz="1050" spc="-1" strike="noStrike">
                <a:solidFill>
                  <a:srgbClr val="ffffff"/>
                </a:solidFill>
                <a:latin typeface="Calibri"/>
              </a:rPr>
              <a:t>&lt;number&gt;</a:t>
            </a:fld>
            <a:endParaRPr b="0" lang="en-GB" sz="1050" spc="-1" strike="noStrike">
              <a:latin typeface="Times New Roman"/>
            </a:endParaRPr>
          </a:p>
        </p:txBody>
      </p:sp>
      <p:pic>
        <p:nvPicPr>
          <p:cNvPr id="273" name="Picture 3" descr=""/>
          <p:cNvPicPr/>
          <p:nvPr/>
        </p:nvPicPr>
        <p:blipFill>
          <a:blip r:embed="rId1"/>
          <a:stretch/>
        </p:blipFill>
        <p:spPr>
          <a:xfrm>
            <a:off x="261000" y="421200"/>
            <a:ext cx="11510640" cy="2781000"/>
          </a:xfrm>
          <a:prstGeom prst="rect">
            <a:avLst/>
          </a:prstGeom>
          <a:ln w="0">
            <a:noFill/>
          </a:ln>
        </p:spPr>
      </p:pic>
      <p:pic>
        <p:nvPicPr>
          <p:cNvPr id="274" name="Picture 4" descr=""/>
          <p:cNvPicPr/>
          <p:nvPr/>
        </p:nvPicPr>
        <p:blipFill>
          <a:blip r:embed="rId2"/>
          <a:stretch/>
        </p:blipFill>
        <p:spPr>
          <a:xfrm>
            <a:off x="261000" y="4114800"/>
            <a:ext cx="11112120" cy="1015560"/>
          </a:xfrm>
          <a:prstGeom prst="rect">
            <a:avLst/>
          </a:prstGeom>
          <a:ln w="0">
            <a:noFill/>
          </a:ln>
        </p:spPr>
      </p:pic>
    </p:spTree>
  </p:cSld>
  <mc:AlternateContent>
    <mc:Choice Requires="p14">
      <p:transition spd="slow" p14:dur="2000"/>
    </mc:Choice>
    <mc:Fallback>
      <p:transition spd="slow"/>
    </mc:Fallback>
  </mc:AlternateContent>
</p:sld>
</file>

<file path=ppt/slides/slide3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07" name="PlaceHolder 1"/>
          <p:cNvSpPr>
            <a:spLocks noGrp="1"/>
          </p:cNvSpPr>
          <p:nvPr>
            <p:ph type="ftr"/>
          </p:nvPr>
        </p:nvSpPr>
        <p:spPr>
          <a:xfrm>
            <a:off x="3686040" y="6459840"/>
            <a:ext cx="4822560" cy="364680"/>
          </a:xfrm>
          <a:prstGeom prst="rect">
            <a:avLst/>
          </a:prstGeom>
          <a:noFill/>
          <a:ln w="0">
            <a:noFill/>
          </a:ln>
        </p:spPr>
        <p:txBody>
          <a:bodyPr anchor="ctr">
            <a:noAutofit/>
          </a:bodyPr>
          <a:p>
            <a:endParaRPr b="0" lang="en-GB" sz="2400" spc="-1" strike="noStrike">
              <a:latin typeface="Times New Roman"/>
            </a:endParaRPr>
          </a:p>
        </p:txBody>
      </p:sp>
      <p:sp>
        <p:nvSpPr>
          <p:cNvPr id="1608" name="PlaceHolder 2"/>
          <p:cNvSpPr>
            <a:spLocks noGrp="1"/>
          </p:cNvSpPr>
          <p:nvPr>
            <p:ph type="sldNum"/>
          </p:nvPr>
        </p:nvSpPr>
        <p:spPr>
          <a:xfrm>
            <a:off x="9900360" y="6459840"/>
            <a:ext cx="1311840" cy="364680"/>
          </a:xfrm>
          <a:prstGeom prst="rect">
            <a:avLst/>
          </a:prstGeom>
          <a:noFill/>
          <a:ln w="0">
            <a:noFill/>
          </a:ln>
        </p:spPr>
        <p:txBody>
          <a:bodyPr anchor="ctr">
            <a:noAutofit/>
          </a:bodyPr>
          <a:p>
            <a:pPr algn="r">
              <a:lnSpc>
                <a:spcPct val="100000"/>
              </a:lnSpc>
            </a:pPr>
            <a:fld id="{2A4E2E84-BA07-4CE5-BCEA-56EE871601E6}" type="slidenum">
              <a:rPr b="0" lang="en-AU" sz="1050" spc="-1" strike="noStrike">
                <a:solidFill>
                  <a:srgbClr val="ffffff"/>
                </a:solidFill>
                <a:latin typeface="Calibri"/>
              </a:rPr>
              <a:t>&lt;number&gt;</a:t>
            </a:fld>
            <a:endParaRPr b="0" lang="en-GB" sz="1050" spc="-1" strike="noStrike">
              <a:latin typeface="Times New Roman"/>
            </a:endParaRPr>
          </a:p>
        </p:txBody>
      </p:sp>
      <p:pic>
        <p:nvPicPr>
          <p:cNvPr id="1609" name="Picture 3" descr=""/>
          <p:cNvPicPr/>
          <p:nvPr/>
        </p:nvPicPr>
        <p:blipFill>
          <a:blip r:embed="rId1"/>
          <a:stretch/>
        </p:blipFill>
        <p:spPr>
          <a:xfrm>
            <a:off x="233640" y="300600"/>
            <a:ext cx="11123640" cy="2285640"/>
          </a:xfrm>
          <a:prstGeom prst="rect">
            <a:avLst/>
          </a:prstGeom>
          <a:ln w="0">
            <a:noFill/>
          </a:ln>
        </p:spPr>
      </p:pic>
      <p:pic>
        <p:nvPicPr>
          <p:cNvPr id="1610" name="Picture 5" descr=""/>
          <p:cNvPicPr/>
          <p:nvPr/>
        </p:nvPicPr>
        <p:blipFill>
          <a:blip r:embed="rId2"/>
          <a:stretch/>
        </p:blipFill>
        <p:spPr>
          <a:xfrm>
            <a:off x="645120" y="5478120"/>
            <a:ext cx="2561040" cy="506160"/>
          </a:xfrm>
          <a:prstGeom prst="rect">
            <a:avLst/>
          </a:prstGeom>
          <a:ln w="0">
            <a:noFill/>
          </a:ln>
        </p:spPr>
      </p:pic>
      <p:pic>
        <p:nvPicPr>
          <p:cNvPr id="1611" name="Picture 6" descr=""/>
          <p:cNvPicPr/>
          <p:nvPr/>
        </p:nvPicPr>
        <p:blipFill>
          <a:blip r:embed="rId3"/>
          <a:stretch/>
        </p:blipFill>
        <p:spPr>
          <a:xfrm>
            <a:off x="2591640" y="3538800"/>
            <a:ext cx="3874320" cy="1715400"/>
          </a:xfrm>
          <a:prstGeom prst="rect">
            <a:avLst/>
          </a:prstGeom>
          <a:ln w="0">
            <a:noFill/>
          </a:ln>
        </p:spPr>
      </p:pic>
      <p:pic>
        <p:nvPicPr>
          <p:cNvPr id="1612" name="Picture 7" descr=""/>
          <p:cNvPicPr/>
          <p:nvPr/>
        </p:nvPicPr>
        <p:blipFill>
          <a:blip r:embed="rId4"/>
          <a:stretch/>
        </p:blipFill>
        <p:spPr>
          <a:xfrm>
            <a:off x="347400" y="2701080"/>
            <a:ext cx="8161200" cy="613080"/>
          </a:xfrm>
          <a:prstGeom prst="rect">
            <a:avLst/>
          </a:prstGeom>
          <a:ln w="0">
            <a:noFill/>
          </a:ln>
        </p:spPr>
      </p:pic>
    </p:spTree>
  </p:cSld>
  <mc:AlternateContent>
    <mc:Choice Requires="p14">
      <p:transition spd="slow" p14:dur="2000"/>
    </mc:Choice>
    <mc:Fallback>
      <p:transition spd="slow"/>
    </mc:Fallback>
  </mc:AlternateContent>
</p:sld>
</file>

<file path=ppt/slides/slide3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13" name="PlaceHolder 1"/>
          <p:cNvSpPr>
            <a:spLocks noGrp="1"/>
          </p:cNvSpPr>
          <p:nvPr>
            <p:ph type="ftr"/>
          </p:nvPr>
        </p:nvSpPr>
        <p:spPr>
          <a:xfrm>
            <a:off x="3686040" y="6459840"/>
            <a:ext cx="4822560" cy="364680"/>
          </a:xfrm>
          <a:prstGeom prst="rect">
            <a:avLst/>
          </a:prstGeom>
          <a:noFill/>
          <a:ln w="0">
            <a:noFill/>
          </a:ln>
        </p:spPr>
        <p:txBody>
          <a:bodyPr anchor="ctr">
            <a:noAutofit/>
          </a:bodyPr>
          <a:p>
            <a:endParaRPr b="0" lang="en-GB" sz="2400" spc="-1" strike="noStrike">
              <a:latin typeface="Times New Roman"/>
            </a:endParaRPr>
          </a:p>
        </p:txBody>
      </p:sp>
      <p:sp>
        <p:nvSpPr>
          <p:cNvPr id="1614" name="PlaceHolder 2"/>
          <p:cNvSpPr>
            <a:spLocks noGrp="1"/>
          </p:cNvSpPr>
          <p:nvPr>
            <p:ph type="sldNum"/>
          </p:nvPr>
        </p:nvSpPr>
        <p:spPr>
          <a:xfrm>
            <a:off x="9900360" y="6459840"/>
            <a:ext cx="1311840" cy="364680"/>
          </a:xfrm>
          <a:prstGeom prst="rect">
            <a:avLst/>
          </a:prstGeom>
          <a:noFill/>
          <a:ln w="0">
            <a:noFill/>
          </a:ln>
        </p:spPr>
        <p:txBody>
          <a:bodyPr anchor="ctr">
            <a:noAutofit/>
          </a:bodyPr>
          <a:p>
            <a:pPr algn="r">
              <a:lnSpc>
                <a:spcPct val="100000"/>
              </a:lnSpc>
            </a:pPr>
            <a:fld id="{32C4F897-966C-46F5-AAC6-F47FE86B0D2B}" type="slidenum">
              <a:rPr b="0" lang="en-AU" sz="1050" spc="-1" strike="noStrike">
                <a:solidFill>
                  <a:srgbClr val="ffffff"/>
                </a:solidFill>
                <a:latin typeface="Calibri"/>
              </a:rPr>
              <a:t>&lt;number&gt;</a:t>
            </a:fld>
            <a:endParaRPr b="0" lang="en-GB" sz="1050" spc="-1" strike="noStrike">
              <a:latin typeface="Times New Roman"/>
            </a:endParaRPr>
          </a:p>
        </p:txBody>
      </p:sp>
      <p:pic>
        <p:nvPicPr>
          <p:cNvPr id="1615" name="Picture 3" descr=""/>
          <p:cNvPicPr/>
          <p:nvPr/>
        </p:nvPicPr>
        <p:blipFill>
          <a:blip r:embed="rId1"/>
          <a:stretch/>
        </p:blipFill>
        <p:spPr>
          <a:xfrm>
            <a:off x="313560" y="540000"/>
            <a:ext cx="1541880" cy="556920"/>
          </a:xfrm>
          <a:prstGeom prst="rect">
            <a:avLst/>
          </a:prstGeom>
          <a:ln w="0">
            <a:noFill/>
          </a:ln>
        </p:spPr>
      </p:pic>
      <p:pic>
        <p:nvPicPr>
          <p:cNvPr id="1616" name="Picture 4" descr=""/>
          <p:cNvPicPr/>
          <p:nvPr/>
        </p:nvPicPr>
        <p:blipFill>
          <a:blip r:embed="rId2"/>
          <a:stretch/>
        </p:blipFill>
        <p:spPr>
          <a:xfrm>
            <a:off x="152280" y="1097280"/>
            <a:ext cx="11890440" cy="1724040"/>
          </a:xfrm>
          <a:prstGeom prst="rect">
            <a:avLst/>
          </a:prstGeom>
          <a:ln w="0">
            <a:noFill/>
          </a:ln>
        </p:spPr>
      </p:pic>
      <p:sp>
        <p:nvSpPr>
          <p:cNvPr id="1617" name="Straight Connector 5"/>
          <p:cNvSpPr/>
          <p:nvPr/>
        </p:nvSpPr>
        <p:spPr>
          <a:xfrm>
            <a:off x="0" y="3131280"/>
            <a:ext cx="12191760" cy="12960"/>
          </a:xfrm>
          <a:prstGeom prst="line">
            <a:avLst/>
          </a:prstGeom>
          <a:ln>
            <a:solidFill>
              <a:srgbClr val="63a537"/>
            </a:solidFill>
            <a:round/>
          </a:ln>
        </p:spPr>
        <p:style>
          <a:lnRef idx="1">
            <a:schemeClr val="accent2"/>
          </a:lnRef>
          <a:fillRef idx="0">
            <a:schemeClr val="accent2"/>
          </a:fillRef>
          <a:effectRef idx="0">
            <a:schemeClr val="accent2"/>
          </a:effectRef>
          <a:fontRef idx="minor"/>
        </p:style>
      </p:sp>
    </p:spTree>
  </p:cSld>
  <mc:AlternateContent>
    <mc:Choice Requires="p14">
      <p:transition spd="slow" p14:dur="2000"/>
    </mc:Choice>
    <mc:Fallback>
      <p:transition spd="slow"/>
    </mc:Fallback>
  </mc:AlternateContent>
</p:sld>
</file>

<file path=ppt/slides/slide3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18" name="PlaceHolder 1"/>
          <p:cNvSpPr>
            <a:spLocks noGrp="1"/>
          </p:cNvSpPr>
          <p:nvPr>
            <p:ph type="ftr"/>
          </p:nvPr>
        </p:nvSpPr>
        <p:spPr>
          <a:xfrm>
            <a:off x="3686040" y="6459840"/>
            <a:ext cx="4822560" cy="364680"/>
          </a:xfrm>
          <a:prstGeom prst="rect">
            <a:avLst/>
          </a:prstGeom>
          <a:noFill/>
          <a:ln w="0">
            <a:noFill/>
          </a:ln>
        </p:spPr>
        <p:txBody>
          <a:bodyPr anchor="ctr">
            <a:noAutofit/>
          </a:bodyPr>
          <a:p>
            <a:endParaRPr b="0" lang="en-GB" sz="2400" spc="-1" strike="noStrike">
              <a:latin typeface="Times New Roman"/>
            </a:endParaRPr>
          </a:p>
        </p:txBody>
      </p:sp>
      <p:sp>
        <p:nvSpPr>
          <p:cNvPr id="1619" name="PlaceHolder 2"/>
          <p:cNvSpPr>
            <a:spLocks noGrp="1"/>
          </p:cNvSpPr>
          <p:nvPr>
            <p:ph type="sldNum"/>
          </p:nvPr>
        </p:nvSpPr>
        <p:spPr>
          <a:xfrm>
            <a:off x="9900360" y="6459840"/>
            <a:ext cx="1311840" cy="364680"/>
          </a:xfrm>
          <a:prstGeom prst="rect">
            <a:avLst/>
          </a:prstGeom>
          <a:noFill/>
          <a:ln w="0">
            <a:noFill/>
          </a:ln>
        </p:spPr>
        <p:txBody>
          <a:bodyPr anchor="ctr">
            <a:noAutofit/>
          </a:bodyPr>
          <a:p>
            <a:pPr algn="r">
              <a:lnSpc>
                <a:spcPct val="100000"/>
              </a:lnSpc>
            </a:pPr>
            <a:fld id="{A5613C31-B6D5-4557-B650-1B83505CA113}" type="slidenum">
              <a:rPr b="0" lang="en-AU" sz="1050" spc="-1" strike="noStrike">
                <a:solidFill>
                  <a:srgbClr val="ffffff"/>
                </a:solidFill>
                <a:latin typeface="Calibri"/>
              </a:rPr>
              <a:t>&lt;number&gt;</a:t>
            </a:fld>
            <a:endParaRPr b="0" lang="en-GB" sz="1050" spc="-1" strike="noStrike">
              <a:latin typeface="Times New Roman"/>
            </a:endParaRPr>
          </a:p>
        </p:txBody>
      </p:sp>
      <p:pic>
        <p:nvPicPr>
          <p:cNvPr id="1620" name="Picture 4" descr=""/>
          <p:cNvPicPr/>
          <p:nvPr/>
        </p:nvPicPr>
        <p:blipFill>
          <a:blip r:embed="rId1"/>
          <a:stretch/>
        </p:blipFill>
        <p:spPr>
          <a:xfrm>
            <a:off x="2039040" y="309600"/>
            <a:ext cx="9024120" cy="635400"/>
          </a:xfrm>
          <a:prstGeom prst="rect">
            <a:avLst/>
          </a:prstGeom>
          <a:ln w="0">
            <a:noFill/>
          </a:ln>
        </p:spPr>
      </p:pic>
      <p:pic>
        <p:nvPicPr>
          <p:cNvPr id="1621" name="Picture 5" descr=""/>
          <p:cNvPicPr/>
          <p:nvPr/>
        </p:nvPicPr>
        <p:blipFill>
          <a:blip r:embed="rId2"/>
          <a:stretch/>
        </p:blipFill>
        <p:spPr>
          <a:xfrm>
            <a:off x="2928600" y="1036800"/>
            <a:ext cx="3443040" cy="2030760"/>
          </a:xfrm>
          <a:prstGeom prst="rect">
            <a:avLst/>
          </a:prstGeom>
          <a:ln w="0">
            <a:noFill/>
          </a:ln>
        </p:spPr>
      </p:pic>
      <p:sp>
        <p:nvSpPr>
          <p:cNvPr id="1622" name="TextBox 6"/>
          <p:cNvSpPr/>
          <p:nvPr/>
        </p:nvSpPr>
        <p:spPr>
          <a:xfrm>
            <a:off x="197280" y="191160"/>
            <a:ext cx="3450240" cy="5778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1" lang="en-US" sz="3200" spc="-1" strike="noStrike" u="sng">
                <a:solidFill>
                  <a:srgbClr val="00b050"/>
                </a:solidFill>
                <a:uFillTx/>
                <a:latin typeface="Calibri"/>
              </a:rPr>
              <a:t>Problem</a:t>
            </a:r>
            <a:endParaRPr b="0" lang="en-GB" sz="3200" spc="-1" strike="noStrike">
              <a:latin typeface="Arial"/>
            </a:endParaRPr>
          </a:p>
        </p:txBody>
      </p:sp>
      <p:pic>
        <p:nvPicPr>
          <p:cNvPr id="1623" name="Picture 7" descr=""/>
          <p:cNvPicPr/>
          <p:nvPr/>
        </p:nvPicPr>
        <p:blipFill>
          <a:blip r:embed="rId3"/>
          <a:stretch/>
        </p:blipFill>
        <p:spPr>
          <a:xfrm>
            <a:off x="176760" y="3414240"/>
            <a:ext cx="8331840" cy="576720"/>
          </a:xfrm>
          <a:prstGeom prst="rect">
            <a:avLst/>
          </a:prstGeom>
          <a:ln w="0">
            <a:noFill/>
          </a:ln>
        </p:spPr>
      </p:pic>
      <p:pic>
        <p:nvPicPr>
          <p:cNvPr id="1624" name="Picture 8" descr=""/>
          <p:cNvPicPr/>
          <p:nvPr/>
        </p:nvPicPr>
        <p:blipFill>
          <a:blip r:embed="rId4"/>
          <a:stretch/>
        </p:blipFill>
        <p:spPr>
          <a:xfrm>
            <a:off x="0" y="4185000"/>
            <a:ext cx="10319400" cy="1928160"/>
          </a:xfrm>
          <a:prstGeom prst="rect">
            <a:avLst/>
          </a:prstGeom>
          <a:ln w="0">
            <a:noFill/>
          </a:ln>
        </p:spPr>
      </p:pic>
    </p:spTree>
  </p:cSld>
  <mc:AlternateContent>
    <mc:Choice Requires="p14">
      <p:transition spd="slow" p14:dur="2000"/>
    </mc:Choice>
    <mc:Fallback>
      <p:transition spd="slow"/>
    </mc:Fallback>
  </mc:AlternateContent>
</p:sld>
</file>

<file path=ppt/slides/slide3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25" name="PlaceHolder 1"/>
          <p:cNvSpPr>
            <a:spLocks noGrp="1"/>
          </p:cNvSpPr>
          <p:nvPr>
            <p:ph type="ftr"/>
          </p:nvPr>
        </p:nvSpPr>
        <p:spPr>
          <a:xfrm>
            <a:off x="3686040" y="6459840"/>
            <a:ext cx="4822560" cy="364680"/>
          </a:xfrm>
          <a:prstGeom prst="rect">
            <a:avLst/>
          </a:prstGeom>
          <a:noFill/>
          <a:ln w="0">
            <a:noFill/>
          </a:ln>
        </p:spPr>
        <p:txBody>
          <a:bodyPr anchor="ctr">
            <a:noAutofit/>
          </a:bodyPr>
          <a:p>
            <a:endParaRPr b="0" lang="en-GB" sz="2400" spc="-1" strike="noStrike">
              <a:latin typeface="Times New Roman"/>
            </a:endParaRPr>
          </a:p>
        </p:txBody>
      </p:sp>
      <p:sp>
        <p:nvSpPr>
          <p:cNvPr id="1626" name="PlaceHolder 2"/>
          <p:cNvSpPr>
            <a:spLocks noGrp="1"/>
          </p:cNvSpPr>
          <p:nvPr>
            <p:ph type="sldNum"/>
          </p:nvPr>
        </p:nvSpPr>
        <p:spPr>
          <a:xfrm>
            <a:off x="9900360" y="6459840"/>
            <a:ext cx="1311840" cy="364680"/>
          </a:xfrm>
          <a:prstGeom prst="rect">
            <a:avLst/>
          </a:prstGeom>
          <a:noFill/>
          <a:ln w="0">
            <a:noFill/>
          </a:ln>
        </p:spPr>
        <p:txBody>
          <a:bodyPr anchor="ctr">
            <a:noAutofit/>
          </a:bodyPr>
          <a:p>
            <a:pPr algn="r">
              <a:lnSpc>
                <a:spcPct val="100000"/>
              </a:lnSpc>
            </a:pPr>
            <a:fld id="{E4BA7AC4-2ACA-4B5F-A794-67F70F19BC0C}" type="slidenum">
              <a:rPr b="0" lang="en-AU" sz="1050" spc="-1" strike="noStrike">
                <a:solidFill>
                  <a:srgbClr val="ffffff"/>
                </a:solidFill>
                <a:latin typeface="Calibri"/>
              </a:rPr>
              <a:t>&lt;number&gt;</a:t>
            </a:fld>
            <a:endParaRPr b="0" lang="en-GB" sz="1050" spc="-1" strike="noStrike">
              <a:latin typeface="Times New Roman"/>
            </a:endParaRPr>
          </a:p>
        </p:txBody>
      </p:sp>
      <p:pic>
        <p:nvPicPr>
          <p:cNvPr id="1627" name="Picture 4" descr=""/>
          <p:cNvPicPr/>
          <p:nvPr/>
        </p:nvPicPr>
        <p:blipFill>
          <a:blip r:embed="rId1"/>
          <a:stretch/>
        </p:blipFill>
        <p:spPr>
          <a:xfrm>
            <a:off x="405720" y="2059920"/>
            <a:ext cx="8750880" cy="638640"/>
          </a:xfrm>
          <a:prstGeom prst="rect">
            <a:avLst/>
          </a:prstGeom>
          <a:ln w="0">
            <a:noFill/>
          </a:ln>
        </p:spPr>
      </p:pic>
      <p:pic>
        <p:nvPicPr>
          <p:cNvPr id="1628" name="Picture 5" descr=""/>
          <p:cNvPicPr/>
          <p:nvPr/>
        </p:nvPicPr>
        <p:blipFill>
          <a:blip r:embed="rId2"/>
          <a:stretch/>
        </p:blipFill>
        <p:spPr>
          <a:xfrm>
            <a:off x="405720" y="383400"/>
            <a:ext cx="4766760" cy="425520"/>
          </a:xfrm>
          <a:prstGeom prst="rect">
            <a:avLst/>
          </a:prstGeom>
          <a:ln w="0">
            <a:noFill/>
          </a:ln>
        </p:spPr>
      </p:pic>
      <p:pic>
        <p:nvPicPr>
          <p:cNvPr id="1629" name="Picture 6" descr=""/>
          <p:cNvPicPr/>
          <p:nvPr/>
        </p:nvPicPr>
        <p:blipFill>
          <a:blip r:embed="rId3"/>
          <a:stretch/>
        </p:blipFill>
        <p:spPr>
          <a:xfrm>
            <a:off x="3424680" y="1224720"/>
            <a:ext cx="3495960" cy="603360"/>
          </a:xfrm>
          <a:prstGeom prst="rect">
            <a:avLst/>
          </a:prstGeom>
          <a:ln w="0">
            <a:noFill/>
          </a:ln>
        </p:spPr>
      </p:pic>
      <p:pic>
        <p:nvPicPr>
          <p:cNvPr id="1630" name="Picture 10" descr=""/>
          <p:cNvPicPr/>
          <p:nvPr/>
        </p:nvPicPr>
        <p:blipFill>
          <a:blip r:embed="rId4"/>
          <a:stretch/>
        </p:blipFill>
        <p:spPr>
          <a:xfrm>
            <a:off x="405720" y="3137040"/>
            <a:ext cx="4444200" cy="484200"/>
          </a:xfrm>
          <a:prstGeom prst="rect">
            <a:avLst/>
          </a:prstGeom>
          <a:ln w="0">
            <a:noFill/>
          </a:ln>
        </p:spPr>
      </p:pic>
      <p:pic>
        <p:nvPicPr>
          <p:cNvPr id="1631" name="Picture 11" descr=""/>
          <p:cNvPicPr/>
          <p:nvPr/>
        </p:nvPicPr>
        <p:blipFill>
          <a:blip r:embed="rId5"/>
          <a:stretch/>
        </p:blipFill>
        <p:spPr>
          <a:xfrm>
            <a:off x="1546560" y="3844800"/>
            <a:ext cx="7610040" cy="1961280"/>
          </a:xfrm>
          <a:prstGeom prst="rect">
            <a:avLst/>
          </a:prstGeom>
          <a:ln w="0">
            <a:noFill/>
          </a:ln>
        </p:spPr>
      </p:pic>
    </p:spTree>
  </p:cSld>
  <mc:AlternateContent>
    <mc:Choice Requires="p14">
      <p:transition spd="slow" p14:dur="2000"/>
    </mc:Choice>
    <mc:Fallback>
      <p:transition spd="slow"/>
    </mc:Fallback>
  </mc:AlternateContent>
</p:sld>
</file>

<file path=ppt/slides/slide3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32" name="PlaceHolder 1"/>
          <p:cNvSpPr>
            <a:spLocks noGrp="1"/>
          </p:cNvSpPr>
          <p:nvPr>
            <p:ph type="ftr"/>
          </p:nvPr>
        </p:nvSpPr>
        <p:spPr>
          <a:xfrm>
            <a:off x="3686040" y="6459840"/>
            <a:ext cx="4822560" cy="364680"/>
          </a:xfrm>
          <a:prstGeom prst="rect">
            <a:avLst/>
          </a:prstGeom>
          <a:noFill/>
          <a:ln w="0">
            <a:noFill/>
          </a:ln>
        </p:spPr>
        <p:txBody>
          <a:bodyPr anchor="ctr">
            <a:noAutofit/>
          </a:bodyPr>
          <a:p>
            <a:endParaRPr b="0" lang="en-GB" sz="2400" spc="-1" strike="noStrike">
              <a:latin typeface="Times New Roman"/>
            </a:endParaRPr>
          </a:p>
        </p:txBody>
      </p:sp>
      <p:sp>
        <p:nvSpPr>
          <p:cNvPr id="1633" name="PlaceHolder 2"/>
          <p:cNvSpPr>
            <a:spLocks noGrp="1"/>
          </p:cNvSpPr>
          <p:nvPr>
            <p:ph type="sldNum"/>
          </p:nvPr>
        </p:nvSpPr>
        <p:spPr>
          <a:xfrm>
            <a:off x="9900360" y="6459840"/>
            <a:ext cx="1311840" cy="364680"/>
          </a:xfrm>
          <a:prstGeom prst="rect">
            <a:avLst/>
          </a:prstGeom>
          <a:noFill/>
          <a:ln w="0">
            <a:noFill/>
          </a:ln>
        </p:spPr>
        <p:txBody>
          <a:bodyPr anchor="ctr">
            <a:noAutofit/>
          </a:bodyPr>
          <a:p>
            <a:pPr algn="r">
              <a:lnSpc>
                <a:spcPct val="100000"/>
              </a:lnSpc>
            </a:pPr>
            <a:fld id="{96FBD1EA-A6FB-41F8-A01A-C7749AF45503}" type="slidenum">
              <a:rPr b="0" lang="en-AU" sz="1050" spc="-1" strike="noStrike">
                <a:solidFill>
                  <a:srgbClr val="ffffff"/>
                </a:solidFill>
                <a:latin typeface="Calibri"/>
              </a:rPr>
              <a:t>&lt;number&gt;</a:t>
            </a:fld>
            <a:endParaRPr b="0" lang="en-GB" sz="1050" spc="-1" strike="noStrike">
              <a:latin typeface="Times New Roman"/>
            </a:endParaRPr>
          </a:p>
        </p:txBody>
      </p:sp>
      <p:pic>
        <p:nvPicPr>
          <p:cNvPr id="1634" name="Picture 3" descr=""/>
          <p:cNvPicPr/>
          <p:nvPr/>
        </p:nvPicPr>
        <p:blipFill>
          <a:blip r:embed="rId1"/>
          <a:stretch/>
        </p:blipFill>
        <p:spPr>
          <a:xfrm>
            <a:off x="475920" y="520920"/>
            <a:ext cx="11242800" cy="811080"/>
          </a:xfrm>
          <a:prstGeom prst="rect">
            <a:avLst/>
          </a:prstGeom>
          <a:ln w="0">
            <a:noFill/>
          </a:ln>
        </p:spPr>
      </p:pic>
      <p:sp>
        <p:nvSpPr>
          <p:cNvPr id="1635" name="Straight Connector 4"/>
          <p:cNvSpPr/>
          <p:nvPr/>
        </p:nvSpPr>
        <p:spPr>
          <a:xfrm>
            <a:off x="1440" y="1603080"/>
            <a:ext cx="12192120" cy="12960"/>
          </a:xfrm>
          <a:prstGeom prst="line">
            <a:avLst/>
          </a:prstGeom>
          <a:ln>
            <a:solidFill>
              <a:srgbClr val="63a537"/>
            </a:solidFill>
            <a:round/>
          </a:ln>
        </p:spPr>
        <p:style>
          <a:lnRef idx="1">
            <a:schemeClr val="accent2"/>
          </a:lnRef>
          <a:fillRef idx="0">
            <a:schemeClr val="accent2"/>
          </a:fillRef>
          <a:effectRef idx="0">
            <a:schemeClr val="accent2"/>
          </a:effectRef>
          <a:fontRef idx="minor"/>
        </p:style>
      </p:sp>
    </p:spTree>
  </p:cSld>
  <mc:AlternateContent>
    <mc:Choice Requires="p14">
      <p:transition spd="slow" p14:dur="2000"/>
    </mc:Choice>
    <mc:Fallback>
      <p:transition spd="slow"/>
    </mc:Fallback>
  </mc:AlternateContent>
</p:sld>
</file>

<file path=ppt/slides/slide3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36" name="PlaceHolder 1"/>
          <p:cNvSpPr>
            <a:spLocks noGrp="1"/>
          </p:cNvSpPr>
          <p:nvPr>
            <p:ph type="ftr"/>
          </p:nvPr>
        </p:nvSpPr>
        <p:spPr>
          <a:xfrm>
            <a:off x="3686040" y="6459840"/>
            <a:ext cx="4822560" cy="364680"/>
          </a:xfrm>
          <a:prstGeom prst="rect">
            <a:avLst/>
          </a:prstGeom>
          <a:noFill/>
          <a:ln w="0">
            <a:noFill/>
          </a:ln>
        </p:spPr>
        <p:txBody>
          <a:bodyPr anchor="ctr">
            <a:noAutofit/>
          </a:bodyPr>
          <a:p>
            <a:endParaRPr b="0" lang="en-GB" sz="2400" spc="-1" strike="noStrike">
              <a:latin typeface="Times New Roman"/>
            </a:endParaRPr>
          </a:p>
        </p:txBody>
      </p:sp>
      <p:sp>
        <p:nvSpPr>
          <p:cNvPr id="1637" name="PlaceHolder 2"/>
          <p:cNvSpPr>
            <a:spLocks noGrp="1"/>
          </p:cNvSpPr>
          <p:nvPr>
            <p:ph type="sldNum"/>
          </p:nvPr>
        </p:nvSpPr>
        <p:spPr>
          <a:xfrm>
            <a:off x="9900360" y="6459840"/>
            <a:ext cx="1311840" cy="364680"/>
          </a:xfrm>
          <a:prstGeom prst="rect">
            <a:avLst/>
          </a:prstGeom>
          <a:noFill/>
          <a:ln w="0">
            <a:noFill/>
          </a:ln>
        </p:spPr>
        <p:txBody>
          <a:bodyPr anchor="ctr">
            <a:noAutofit/>
          </a:bodyPr>
          <a:p>
            <a:pPr algn="r">
              <a:lnSpc>
                <a:spcPct val="100000"/>
              </a:lnSpc>
            </a:pPr>
            <a:fld id="{C6E8D056-1ECE-4E4C-AF1D-2E30FEC13277}" type="slidenum">
              <a:rPr b="0" lang="en-AU" sz="1050" spc="-1" strike="noStrike">
                <a:solidFill>
                  <a:srgbClr val="ffffff"/>
                </a:solidFill>
                <a:latin typeface="Calibri"/>
              </a:rPr>
              <a:t>&lt;number&gt;</a:t>
            </a:fld>
            <a:endParaRPr b="0" lang="en-GB" sz="1050" spc="-1" strike="noStrike">
              <a:latin typeface="Times New Roman"/>
            </a:endParaRPr>
          </a:p>
        </p:txBody>
      </p:sp>
      <p:pic>
        <p:nvPicPr>
          <p:cNvPr id="1638" name="Picture 3" descr=""/>
          <p:cNvPicPr/>
          <p:nvPr/>
        </p:nvPicPr>
        <p:blipFill>
          <a:blip r:embed="rId1"/>
          <a:stretch/>
        </p:blipFill>
        <p:spPr>
          <a:xfrm>
            <a:off x="161640" y="1123560"/>
            <a:ext cx="11706120" cy="2285640"/>
          </a:xfrm>
          <a:prstGeom prst="rect">
            <a:avLst/>
          </a:prstGeom>
          <a:ln w="0">
            <a:noFill/>
          </a:ln>
        </p:spPr>
      </p:pic>
      <p:sp>
        <p:nvSpPr>
          <p:cNvPr id="1639" name="Straight Connector 4"/>
          <p:cNvSpPr/>
          <p:nvPr/>
        </p:nvSpPr>
        <p:spPr>
          <a:xfrm>
            <a:off x="0" y="3823560"/>
            <a:ext cx="12191760" cy="12960"/>
          </a:xfrm>
          <a:prstGeom prst="line">
            <a:avLst/>
          </a:prstGeom>
          <a:ln>
            <a:solidFill>
              <a:srgbClr val="63a537"/>
            </a:solidFill>
            <a:round/>
          </a:ln>
        </p:spPr>
        <p:style>
          <a:lnRef idx="1">
            <a:schemeClr val="accent2"/>
          </a:lnRef>
          <a:fillRef idx="0">
            <a:schemeClr val="accent2"/>
          </a:fillRef>
          <a:effectRef idx="0">
            <a:schemeClr val="accent2"/>
          </a:effectRef>
          <a:fontRef idx="minor"/>
        </p:style>
      </p:sp>
      <p:sp>
        <p:nvSpPr>
          <p:cNvPr id="1640" name="Straight Connector 5"/>
          <p:cNvSpPr/>
          <p:nvPr/>
        </p:nvSpPr>
        <p:spPr>
          <a:xfrm>
            <a:off x="0" y="896400"/>
            <a:ext cx="12191760" cy="12960"/>
          </a:xfrm>
          <a:prstGeom prst="line">
            <a:avLst/>
          </a:prstGeom>
          <a:ln>
            <a:solidFill>
              <a:srgbClr val="63a537"/>
            </a:solidFill>
            <a:round/>
          </a:ln>
        </p:spPr>
        <p:style>
          <a:lnRef idx="1">
            <a:schemeClr val="accent2"/>
          </a:lnRef>
          <a:fillRef idx="0">
            <a:schemeClr val="accent2"/>
          </a:fillRef>
          <a:effectRef idx="0">
            <a:schemeClr val="accent2"/>
          </a:effectRef>
          <a:fontRef idx="minor"/>
        </p:style>
      </p:sp>
    </p:spTree>
  </p:cSld>
  <mc:AlternateContent>
    <mc:Choice Requires="p14">
      <p:transition spd="slow" p14:dur="2000"/>
    </mc:Choice>
    <mc:Fallback>
      <p:transition spd="slow"/>
    </mc:Fallback>
  </mc:AlternateContent>
</p:sld>
</file>

<file path=ppt/slides/slide3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41" name="PlaceHolder 1"/>
          <p:cNvSpPr>
            <a:spLocks noGrp="1"/>
          </p:cNvSpPr>
          <p:nvPr>
            <p:ph type="ftr"/>
          </p:nvPr>
        </p:nvSpPr>
        <p:spPr>
          <a:xfrm>
            <a:off x="3686040" y="6459840"/>
            <a:ext cx="4822560" cy="364680"/>
          </a:xfrm>
          <a:prstGeom prst="rect">
            <a:avLst/>
          </a:prstGeom>
          <a:noFill/>
          <a:ln w="0">
            <a:noFill/>
          </a:ln>
        </p:spPr>
        <p:txBody>
          <a:bodyPr anchor="ctr">
            <a:noAutofit/>
          </a:bodyPr>
          <a:p>
            <a:endParaRPr b="0" lang="en-GB" sz="2400" spc="-1" strike="noStrike">
              <a:latin typeface="Times New Roman"/>
            </a:endParaRPr>
          </a:p>
        </p:txBody>
      </p:sp>
      <p:sp>
        <p:nvSpPr>
          <p:cNvPr id="1642" name="PlaceHolder 2"/>
          <p:cNvSpPr>
            <a:spLocks noGrp="1"/>
          </p:cNvSpPr>
          <p:nvPr>
            <p:ph type="sldNum"/>
          </p:nvPr>
        </p:nvSpPr>
        <p:spPr>
          <a:xfrm>
            <a:off x="9900360" y="6459840"/>
            <a:ext cx="1311840" cy="364680"/>
          </a:xfrm>
          <a:prstGeom prst="rect">
            <a:avLst/>
          </a:prstGeom>
          <a:noFill/>
          <a:ln w="0">
            <a:noFill/>
          </a:ln>
        </p:spPr>
        <p:txBody>
          <a:bodyPr anchor="ctr">
            <a:noAutofit/>
          </a:bodyPr>
          <a:p>
            <a:pPr algn="r">
              <a:lnSpc>
                <a:spcPct val="100000"/>
              </a:lnSpc>
            </a:pPr>
            <a:fld id="{6A5C74F6-B13A-4694-92C2-3E7AFCE8FDF6}" type="slidenum">
              <a:rPr b="0" lang="en-AU" sz="1050" spc="-1" strike="noStrike">
                <a:solidFill>
                  <a:srgbClr val="ffffff"/>
                </a:solidFill>
                <a:latin typeface="Calibri"/>
              </a:rPr>
              <a:t>&lt;number&gt;</a:t>
            </a:fld>
            <a:endParaRPr b="0" lang="en-GB" sz="1050" spc="-1" strike="noStrike">
              <a:latin typeface="Times New Roman"/>
            </a:endParaRPr>
          </a:p>
        </p:txBody>
      </p:sp>
      <p:pic>
        <p:nvPicPr>
          <p:cNvPr id="1643" name="Picture 3" descr=""/>
          <p:cNvPicPr/>
          <p:nvPr/>
        </p:nvPicPr>
        <p:blipFill>
          <a:blip r:embed="rId1"/>
          <a:stretch/>
        </p:blipFill>
        <p:spPr>
          <a:xfrm>
            <a:off x="441360" y="261720"/>
            <a:ext cx="4713840" cy="1450080"/>
          </a:xfrm>
          <a:prstGeom prst="rect">
            <a:avLst/>
          </a:prstGeom>
          <a:ln w="0">
            <a:noFill/>
          </a:ln>
        </p:spPr>
      </p:pic>
      <p:sp>
        <p:nvSpPr>
          <p:cNvPr id="1644" name="Straight Connector 4"/>
          <p:cNvSpPr/>
          <p:nvPr/>
        </p:nvSpPr>
        <p:spPr>
          <a:xfrm>
            <a:off x="315360" y="1555560"/>
            <a:ext cx="4840200" cy="0"/>
          </a:xfrm>
          <a:prstGeom prst="line">
            <a:avLst/>
          </a:prstGeom>
          <a:ln>
            <a:solidFill>
              <a:srgbClr val="00b050"/>
            </a:solidFill>
            <a:round/>
          </a:ln>
        </p:spPr>
        <p:style>
          <a:lnRef idx="1">
            <a:schemeClr val="accent2"/>
          </a:lnRef>
          <a:fillRef idx="0">
            <a:schemeClr val="accent2"/>
          </a:fillRef>
          <a:effectRef idx="0">
            <a:schemeClr val="accent2"/>
          </a:effectRef>
          <a:fontRef idx="minor"/>
        </p:style>
      </p:sp>
      <p:pic>
        <p:nvPicPr>
          <p:cNvPr id="1645" name="Picture 7" descr=""/>
          <p:cNvPicPr/>
          <p:nvPr/>
        </p:nvPicPr>
        <p:blipFill>
          <a:blip r:embed="rId2"/>
          <a:stretch/>
        </p:blipFill>
        <p:spPr>
          <a:xfrm>
            <a:off x="199800" y="1788480"/>
            <a:ext cx="11795400" cy="1300680"/>
          </a:xfrm>
          <a:prstGeom prst="rect">
            <a:avLst/>
          </a:prstGeom>
          <a:ln w="0">
            <a:noFill/>
          </a:ln>
        </p:spPr>
      </p:pic>
      <p:pic>
        <p:nvPicPr>
          <p:cNvPr id="1646" name="Picture 8" descr=""/>
          <p:cNvPicPr/>
          <p:nvPr/>
        </p:nvPicPr>
        <p:blipFill>
          <a:blip r:embed="rId3"/>
          <a:stretch/>
        </p:blipFill>
        <p:spPr>
          <a:xfrm>
            <a:off x="2356560" y="3643560"/>
            <a:ext cx="5905080" cy="2233080"/>
          </a:xfrm>
          <a:prstGeom prst="rect">
            <a:avLst/>
          </a:prstGeom>
          <a:ln w="0">
            <a:noFill/>
          </a:ln>
        </p:spPr>
      </p:pic>
    </p:spTree>
  </p:cSld>
  <mc:AlternateContent>
    <mc:Choice Requires="p14">
      <p:transition spd="slow" p14:dur="2000"/>
    </mc:Choice>
    <mc:Fallback>
      <p:transition spd="slow"/>
    </mc:Fallback>
  </mc:AlternateContent>
</p:sld>
</file>

<file path=ppt/slides/slide3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47" name="PlaceHolder 1"/>
          <p:cNvSpPr>
            <a:spLocks noGrp="1"/>
          </p:cNvSpPr>
          <p:nvPr>
            <p:ph type="ftr"/>
          </p:nvPr>
        </p:nvSpPr>
        <p:spPr>
          <a:xfrm>
            <a:off x="3686040" y="6459840"/>
            <a:ext cx="4822560" cy="364680"/>
          </a:xfrm>
          <a:prstGeom prst="rect">
            <a:avLst/>
          </a:prstGeom>
          <a:noFill/>
          <a:ln w="0">
            <a:noFill/>
          </a:ln>
        </p:spPr>
        <p:txBody>
          <a:bodyPr anchor="ctr">
            <a:noAutofit/>
          </a:bodyPr>
          <a:p>
            <a:endParaRPr b="0" lang="en-GB" sz="2400" spc="-1" strike="noStrike">
              <a:latin typeface="Times New Roman"/>
            </a:endParaRPr>
          </a:p>
        </p:txBody>
      </p:sp>
      <p:sp>
        <p:nvSpPr>
          <p:cNvPr id="1648" name="PlaceHolder 2"/>
          <p:cNvSpPr>
            <a:spLocks noGrp="1"/>
          </p:cNvSpPr>
          <p:nvPr>
            <p:ph type="sldNum"/>
          </p:nvPr>
        </p:nvSpPr>
        <p:spPr>
          <a:xfrm>
            <a:off x="9900360" y="6459840"/>
            <a:ext cx="1311840" cy="364680"/>
          </a:xfrm>
          <a:prstGeom prst="rect">
            <a:avLst/>
          </a:prstGeom>
          <a:noFill/>
          <a:ln w="0">
            <a:noFill/>
          </a:ln>
        </p:spPr>
        <p:txBody>
          <a:bodyPr anchor="ctr">
            <a:noAutofit/>
          </a:bodyPr>
          <a:p>
            <a:pPr algn="r">
              <a:lnSpc>
                <a:spcPct val="100000"/>
              </a:lnSpc>
            </a:pPr>
            <a:fld id="{B4A89315-CCA0-4D37-B999-8190C5E61C6D}" type="slidenum">
              <a:rPr b="0" lang="en-AU" sz="1050" spc="-1" strike="noStrike">
                <a:solidFill>
                  <a:srgbClr val="ffffff"/>
                </a:solidFill>
                <a:latin typeface="Calibri"/>
              </a:rPr>
              <a:t>&lt;number&gt;</a:t>
            </a:fld>
            <a:endParaRPr b="0" lang="en-GB" sz="1050" spc="-1" strike="noStrike">
              <a:latin typeface="Times New Roman"/>
            </a:endParaRPr>
          </a:p>
        </p:txBody>
      </p:sp>
      <p:pic>
        <p:nvPicPr>
          <p:cNvPr id="1649" name="Picture 3" descr=""/>
          <p:cNvPicPr/>
          <p:nvPr/>
        </p:nvPicPr>
        <p:blipFill>
          <a:blip r:embed="rId1"/>
          <a:stretch/>
        </p:blipFill>
        <p:spPr>
          <a:xfrm>
            <a:off x="409680" y="417960"/>
            <a:ext cx="10504800" cy="2952000"/>
          </a:xfrm>
          <a:prstGeom prst="rect">
            <a:avLst/>
          </a:prstGeom>
          <a:ln w="0">
            <a:noFill/>
          </a:ln>
        </p:spPr>
      </p:pic>
      <p:pic>
        <p:nvPicPr>
          <p:cNvPr id="1650" name="Picture 4" descr=""/>
          <p:cNvPicPr/>
          <p:nvPr/>
        </p:nvPicPr>
        <p:blipFill>
          <a:blip r:embed="rId2"/>
          <a:stretch/>
        </p:blipFill>
        <p:spPr>
          <a:xfrm>
            <a:off x="211320" y="4005000"/>
            <a:ext cx="9546480" cy="747720"/>
          </a:xfrm>
          <a:prstGeom prst="rect">
            <a:avLst/>
          </a:prstGeom>
          <a:ln w="0">
            <a:noFill/>
          </a:ln>
        </p:spPr>
      </p:pic>
      <p:pic>
        <p:nvPicPr>
          <p:cNvPr id="1651" name="Picture 5" descr=""/>
          <p:cNvPicPr/>
          <p:nvPr/>
        </p:nvPicPr>
        <p:blipFill>
          <a:blip r:embed="rId3"/>
          <a:stretch/>
        </p:blipFill>
        <p:spPr>
          <a:xfrm>
            <a:off x="409680" y="5129280"/>
            <a:ext cx="8506080" cy="477000"/>
          </a:xfrm>
          <a:prstGeom prst="rect">
            <a:avLst/>
          </a:prstGeom>
          <a:ln w="0">
            <a:noFill/>
          </a:ln>
        </p:spPr>
      </p:pic>
    </p:spTree>
  </p:cSld>
  <mc:AlternateContent>
    <mc:Choice Requires="p14">
      <p:transition spd="slow" p14:dur="2000"/>
    </mc:Choice>
    <mc:Fallback>
      <p:transition spd="slow"/>
    </mc:Fallback>
  </mc:AlternateContent>
</p:sld>
</file>

<file path=ppt/slides/slide3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52" name="PlaceHolder 1"/>
          <p:cNvSpPr>
            <a:spLocks noGrp="1"/>
          </p:cNvSpPr>
          <p:nvPr>
            <p:ph type="ftr"/>
          </p:nvPr>
        </p:nvSpPr>
        <p:spPr>
          <a:xfrm>
            <a:off x="3686040" y="6459840"/>
            <a:ext cx="4822560" cy="364680"/>
          </a:xfrm>
          <a:prstGeom prst="rect">
            <a:avLst/>
          </a:prstGeom>
          <a:noFill/>
          <a:ln w="0">
            <a:noFill/>
          </a:ln>
        </p:spPr>
        <p:txBody>
          <a:bodyPr anchor="ctr">
            <a:noAutofit/>
          </a:bodyPr>
          <a:p>
            <a:endParaRPr b="0" lang="en-GB" sz="2400" spc="-1" strike="noStrike">
              <a:latin typeface="Times New Roman"/>
            </a:endParaRPr>
          </a:p>
        </p:txBody>
      </p:sp>
      <p:sp>
        <p:nvSpPr>
          <p:cNvPr id="1653" name="PlaceHolder 2"/>
          <p:cNvSpPr>
            <a:spLocks noGrp="1"/>
          </p:cNvSpPr>
          <p:nvPr>
            <p:ph type="sldNum"/>
          </p:nvPr>
        </p:nvSpPr>
        <p:spPr>
          <a:xfrm>
            <a:off x="9900360" y="6459840"/>
            <a:ext cx="1311840" cy="364680"/>
          </a:xfrm>
          <a:prstGeom prst="rect">
            <a:avLst/>
          </a:prstGeom>
          <a:noFill/>
          <a:ln w="0">
            <a:noFill/>
          </a:ln>
        </p:spPr>
        <p:txBody>
          <a:bodyPr anchor="ctr">
            <a:noAutofit/>
          </a:bodyPr>
          <a:p>
            <a:pPr algn="r">
              <a:lnSpc>
                <a:spcPct val="100000"/>
              </a:lnSpc>
            </a:pPr>
            <a:fld id="{42884BEC-4819-44F1-A2BE-A949A2D2D484}" type="slidenum">
              <a:rPr b="0" lang="en-AU" sz="1050" spc="-1" strike="noStrike">
                <a:solidFill>
                  <a:srgbClr val="ffffff"/>
                </a:solidFill>
                <a:latin typeface="Calibri"/>
              </a:rPr>
              <a:t>&lt;number&gt;</a:t>
            </a:fld>
            <a:endParaRPr b="0" lang="en-GB" sz="1050" spc="-1" strike="noStrike">
              <a:latin typeface="Times New Roman"/>
            </a:endParaRPr>
          </a:p>
        </p:txBody>
      </p:sp>
      <p:pic>
        <p:nvPicPr>
          <p:cNvPr id="1654" name="Picture 3" descr=""/>
          <p:cNvPicPr/>
          <p:nvPr/>
        </p:nvPicPr>
        <p:blipFill>
          <a:blip r:embed="rId1"/>
          <a:stretch/>
        </p:blipFill>
        <p:spPr>
          <a:xfrm>
            <a:off x="222120" y="579240"/>
            <a:ext cx="5556240" cy="716760"/>
          </a:xfrm>
          <a:prstGeom prst="rect">
            <a:avLst/>
          </a:prstGeom>
          <a:ln w="0">
            <a:noFill/>
          </a:ln>
        </p:spPr>
      </p:pic>
      <p:pic>
        <p:nvPicPr>
          <p:cNvPr id="1655" name="Picture 5" descr=""/>
          <p:cNvPicPr/>
          <p:nvPr/>
        </p:nvPicPr>
        <p:blipFill>
          <a:blip r:embed="rId2"/>
          <a:stretch/>
        </p:blipFill>
        <p:spPr>
          <a:xfrm>
            <a:off x="5650920" y="579240"/>
            <a:ext cx="1179720" cy="658800"/>
          </a:xfrm>
          <a:prstGeom prst="rect">
            <a:avLst/>
          </a:prstGeom>
          <a:ln w="0">
            <a:noFill/>
          </a:ln>
        </p:spPr>
      </p:pic>
      <p:pic>
        <p:nvPicPr>
          <p:cNvPr id="1656" name="Picture 7" descr=""/>
          <p:cNvPicPr/>
          <p:nvPr/>
        </p:nvPicPr>
        <p:blipFill>
          <a:blip r:embed="rId3"/>
          <a:stretch/>
        </p:blipFill>
        <p:spPr>
          <a:xfrm>
            <a:off x="861120" y="2233440"/>
            <a:ext cx="7895880" cy="2886840"/>
          </a:xfrm>
          <a:prstGeom prst="rect">
            <a:avLst/>
          </a:prstGeom>
          <a:ln w="0">
            <a:noFill/>
          </a:ln>
        </p:spPr>
      </p:pic>
      <p:pic>
        <p:nvPicPr>
          <p:cNvPr id="1657" name="Picture 8" descr=""/>
          <p:cNvPicPr/>
          <p:nvPr/>
        </p:nvPicPr>
        <p:blipFill>
          <a:blip r:embed="rId4"/>
          <a:stretch/>
        </p:blipFill>
        <p:spPr>
          <a:xfrm>
            <a:off x="7015680" y="682200"/>
            <a:ext cx="4191480" cy="452880"/>
          </a:xfrm>
          <a:prstGeom prst="rect">
            <a:avLst/>
          </a:prstGeom>
          <a:ln w="0">
            <a:noFill/>
          </a:ln>
        </p:spPr>
      </p:pic>
      <p:pic>
        <p:nvPicPr>
          <p:cNvPr id="1658" name="Picture 9" descr=""/>
          <p:cNvPicPr/>
          <p:nvPr/>
        </p:nvPicPr>
        <p:blipFill>
          <a:blip r:embed="rId5"/>
          <a:stretch/>
        </p:blipFill>
        <p:spPr>
          <a:xfrm>
            <a:off x="222120" y="1296720"/>
            <a:ext cx="2123280" cy="364680"/>
          </a:xfrm>
          <a:prstGeom prst="rect">
            <a:avLst/>
          </a:prstGeom>
          <a:ln w="0">
            <a:noFill/>
          </a:ln>
        </p:spPr>
      </p:pic>
    </p:spTree>
  </p:cSld>
  <mc:AlternateContent>
    <mc:Choice Requires="p14">
      <p:transition spd="slow" p14:dur="2000"/>
    </mc:Choice>
    <mc:Fallback>
      <p:transition spd="slow"/>
    </mc:Fallback>
  </mc:AlternateContent>
</p:sld>
</file>

<file path=ppt/slides/slide3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59" name="PlaceHolder 1"/>
          <p:cNvSpPr>
            <a:spLocks noGrp="1"/>
          </p:cNvSpPr>
          <p:nvPr>
            <p:ph type="ftr"/>
          </p:nvPr>
        </p:nvSpPr>
        <p:spPr>
          <a:xfrm>
            <a:off x="3686040" y="6459840"/>
            <a:ext cx="4822560" cy="364680"/>
          </a:xfrm>
          <a:prstGeom prst="rect">
            <a:avLst/>
          </a:prstGeom>
          <a:noFill/>
          <a:ln w="0">
            <a:noFill/>
          </a:ln>
        </p:spPr>
        <p:txBody>
          <a:bodyPr anchor="ctr">
            <a:noAutofit/>
          </a:bodyPr>
          <a:p>
            <a:endParaRPr b="0" lang="en-GB" sz="2400" spc="-1" strike="noStrike">
              <a:latin typeface="Times New Roman"/>
            </a:endParaRPr>
          </a:p>
        </p:txBody>
      </p:sp>
      <p:sp>
        <p:nvSpPr>
          <p:cNvPr id="1660" name="PlaceHolder 2"/>
          <p:cNvSpPr>
            <a:spLocks noGrp="1"/>
          </p:cNvSpPr>
          <p:nvPr>
            <p:ph type="sldNum"/>
          </p:nvPr>
        </p:nvSpPr>
        <p:spPr>
          <a:xfrm>
            <a:off x="9900360" y="6459840"/>
            <a:ext cx="1311840" cy="364680"/>
          </a:xfrm>
          <a:prstGeom prst="rect">
            <a:avLst/>
          </a:prstGeom>
          <a:noFill/>
          <a:ln w="0">
            <a:noFill/>
          </a:ln>
        </p:spPr>
        <p:txBody>
          <a:bodyPr anchor="ctr">
            <a:noAutofit/>
          </a:bodyPr>
          <a:p>
            <a:pPr algn="r">
              <a:lnSpc>
                <a:spcPct val="100000"/>
              </a:lnSpc>
            </a:pPr>
            <a:fld id="{486A69EA-0137-4C4F-8351-555D33CDAC83}" type="slidenum">
              <a:rPr b="0" lang="en-AU" sz="1050" spc="-1" strike="noStrike">
                <a:solidFill>
                  <a:srgbClr val="ffffff"/>
                </a:solidFill>
                <a:latin typeface="Calibri"/>
              </a:rPr>
              <a:t>&lt;number&gt;</a:t>
            </a:fld>
            <a:endParaRPr b="0" lang="en-GB" sz="1050" spc="-1" strike="noStrike">
              <a:latin typeface="Times New Roman"/>
            </a:endParaRPr>
          </a:p>
        </p:txBody>
      </p:sp>
      <p:pic>
        <p:nvPicPr>
          <p:cNvPr id="1661" name="Picture 3" descr=""/>
          <p:cNvPicPr/>
          <p:nvPr/>
        </p:nvPicPr>
        <p:blipFill>
          <a:blip r:embed="rId1"/>
          <a:stretch/>
        </p:blipFill>
        <p:spPr>
          <a:xfrm>
            <a:off x="331200" y="559800"/>
            <a:ext cx="10645920" cy="2968200"/>
          </a:xfrm>
          <a:prstGeom prst="rect">
            <a:avLst/>
          </a:prstGeom>
          <a:ln w="0">
            <a:noFill/>
          </a:ln>
        </p:spPr>
      </p:pic>
      <p:sp>
        <p:nvSpPr>
          <p:cNvPr id="1662" name="Straight Connector 4"/>
          <p:cNvSpPr/>
          <p:nvPr/>
        </p:nvSpPr>
        <p:spPr>
          <a:xfrm>
            <a:off x="0" y="3668040"/>
            <a:ext cx="12191760" cy="13320"/>
          </a:xfrm>
          <a:prstGeom prst="line">
            <a:avLst/>
          </a:prstGeom>
          <a:ln>
            <a:solidFill>
              <a:srgbClr val="63a537"/>
            </a:solidFill>
            <a:round/>
          </a:ln>
        </p:spPr>
        <p:style>
          <a:lnRef idx="1">
            <a:schemeClr val="accent2"/>
          </a:lnRef>
          <a:fillRef idx="0">
            <a:schemeClr val="accent2"/>
          </a:fillRef>
          <a:effectRef idx="0">
            <a:schemeClr val="accent2"/>
          </a:effectRef>
          <a:fontRef idx="minor"/>
        </p:style>
      </p:sp>
      <p:pic>
        <p:nvPicPr>
          <p:cNvPr id="1663" name="Picture 5" descr=""/>
          <p:cNvPicPr/>
          <p:nvPr/>
        </p:nvPicPr>
        <p:blipFill>
          <a:blip r:embed="rId2"/>
          <a:stretch/>
        </p:blipFill>
        <p:spPr>
          <a:xfrm>
            <a:off x="331200" y="4717440"/>
            <a:ext cx="9831600" cy="854640"/>
          </a:xfrm>
          <a:prstGeom prst="rect">
            <a:avLst/>
          </a:prstGeom>
          <a:ln w="0">
            <a:noFill/>
          </a:ln>
        </p:spPr>
      </p:pic>
      <p:pic>
        <p:nvPicPr>
          <p:cNvPr id="1664" name="Picture 6" descr=""/>
          <p:cNvPicPr/>
          <p:nvPr/>
        </p:nvPicPr>
        <p:blipFill>
          <a:blip r:embed="rId3"/>
          <a:stretch/>
        </p:blipFill>
        <p:spPr>
          <a:xfrm>
            <a:off x="331200" y="4029120"/>
            <a:ext cx="1993680" cy="645480"/>
          </a:xfrm>
          <a:prstGeom prst="rect">
            <a:avLst/>
          </a:prstGeom>
          <a:ln w="0">
            <a:noFill/>
          </a:ln>
        </p:spPr>
      </p:pic>
      <p:sp>
        <p:nvSpPr>
          <p:cNvPr id="1665" name="Straight Connector 7"/>
          <p:cNvSpPr/>
          <p:nvPr/>
        </p:nvSpPr>
        <p:spPr>
          <a:xfrm>
            <a:off x="-28080" y="5974560"/>
            <a:ext cx="12191760" cy="12960"/>
          </a:xfrm>
          <a:prstGeom prst="line">
            <a:avLst/>
          </a:prstGeom>
          <a:ln>
            <a:solidFill>
              <a:srgbClr val="63a537"/>
            </a:solidFill>
            <a:round/>
          </a:ln>
        </p:spPr>
        <p:style>
          <a:lnRef idx="1">
            <a:schemeClr val="accent2"/>
          </a:lnRef>
          <a:fillRef idx="0">
            <a:schemeClr val="accent2"/>
          </a:fillRef>
          <a:effectRef idx="0">
            <a:schemeClr val="accent2"/>
          </a:effectRef>
          <a:fontRef idx="minor"/>
        </p:style>
      </p:sp>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5" name="PlaceHolder 1"/>
          <p:cNvSpPr>
            <a:spLocks noGrp="1"/>
          </p:cNvSpPr>
          <p:nvPr>
            <p:ph type="ftr"/>
          </p:nvPr>
        </p:nvSpPr>
        <p:spPr>
          <a:xfrm>
            <a:off x="3686040" y="6459840"/>
            <a:ext cx="4822560" cy="364680"/>
          </a:xfrm>
          <a:prstGeom prst="rect">
            <a:avLst/>
          </a:prstGeom>
          <a:noFill/>
          <a:ln w="0">
            <a:noFill/>
          </a:ln>
        </p:spPr>
        <p:txBody>
          <a:bodyPr anchor="ctr">
            <a:noAutofit/>
          </a:bodyPr>
          <a:p>
            <a:endParaRPr b="0" lang="en-GB" sz="2400" spc="-1" strike="noStrike">
              <a:latin typeface="Times New Roman"/>
            </a:endParaRPr>
          </a:p>
        </p:txBody>
      </p:sp>
      <p:sp>
        <p:nvSpPr>
          <p:cNvPr id="276" name="PlaceHolder 2"/>
          <p:cNvSpPr>
            <a:spLocks noGrp="1"/>
          </p:cNvSpPr>
          <p:nvPr>
            <p:ph type="sldNum"/>
          </p:nvPr>
        </p:nvSpPr>
        <p:spPr>
          <a:xfrm>
            <a:off x="9900360" y="6459840"/>
            <a:ext cx="1311840" cy="364680"/>
          </a:xfrm>
          <a:prstGeom prst="rect">
            <a:avLst/>
          </a:prstGeom>
          <a:noFill/>
          <a:ln w="0">
            <a:noFill/>
          </a:ln>
        </p:spPr>
        <p:txBody>
          <a:bodyPr anchor="ctr">
            <a:noAutofit/>
          </a:bodyPr>
          <a:p>
            <a:pPr algn="r">
              <a:lnSpc>
                <a:spcPct val="100000"/>
              </a:lnSpc>
            </a:pPr>
            <a:fld id="{6D525831-4BDC-41E3-8C7C-B05DC3BA4683}" type="slidenum">
              <a:rPr b="0" lang="en-AU" sz="1050" spc="-1" strike="noStrike">
                <a:solidFill>
                  <a:srgbClr val="ffffff"/>
                </a:solidFill>
                <a:latin typeface="Calibri"/>
              </a:rPr>
              <a:t>&lt;number&gt;</a:t>
            </a:fld>
            <a:endParaRPr b="0" lang="en-GB" sz="1050" spc="-1" strike="noStrike">
              <a:latin typeface="Times New Roman"/>
            </a:endParaRPr>
          </a:p>
        </p:txBody>
      </p:sp>
      <p:pic>
        <p:nvPicPr>
          <p:cNvPr id="277" name="Picture 3" descr=""/>
          <p:cNvPicPr/>
          <p:nvPr/>
        </p:nvPicPr>
        <p:blipFill>
          <a:blip r:embed="rId1"/>
          <a:stretch/>
        </p:blipFill>
        <p:spPr>
          <a:xfrm>
            <a:off x="189360" y="734400"/>
            <a:ext cx="10036800" cy="1144080"/>
          </a:xfrm>
          <a:prstGeom prst="rect">
            <a:avLst/>
          </a:prstGeom>
          <a:ln w="0">
            <a:noFill/>
          </a:ln>
        </p:spPr>
      </p:pic>
      <p:sp>
        <p:nvSpPr>
          <p:cNvPr id="278" name="TextBox 4"/>
          <p:cNvSpPr/>
          <p:nvPr/>
        </p:nvSpPr>
        <p:spPr>
          <a:xfrm>
            <a:off x="330120" y="343080"/>
            <a:ext cx="3111120" cy="94284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2800" spc="-1" strike="noStrike" u="sng">
                <a:solidFill>
                  <a:srgbClr val="00b050"/>
                </a:solidFill>
                <a:uFillTx/>
                <a:latin typeface="Calibri"/>
              </a:rPr>
              <a:t>Equivalent Matrices</a:t>
            </a:r>
            <a:endParaRPr b="0" lang="en-GB" sz="2800" spc="-1" strike="noStrike">
              <a:latin typeface="Arial"/>
            </a:endParaRPr>
          </a:p>
        </p:txBody>
      </p:sp>
      <p:pic>
        <p:nvPicPr>
          <p:cNvPr id="279" name="Picture 5" descr=""/>
          <p:cNvPicPr/>
          <p:nvPr/>
        </p:nvPicPr>
        <p:blipFill>
          <a:blip r:embed="rId2"/>
          <a:stretch/>
        </p:blipFill>
        <p:spPr>
          <a:xfrm>
            <a:off x="3516840" y="1982880"/>
            <a:ext cx="1928520" cy="1557000"/>
          </a:xfrm>
          <a:prstGeom prst="rect">
            <a:avLst/>
          </a:prstGeom>
          <a:ln w="0">
            <a:noFill/>
          </a:ln>
        </p:spPr>
      </p:pic>
      <p:sp>
        <p:nvSpPr>
          <p:cNvPr id="280" name="TextBox 6"/>
          <p:cNvSpPr/>
          <p:nvPr/>
        </p:nvSpPr>
        <p:spPr>
          <a:xfrm>
            <a:off x="189360" y="2537280"/>
            <a:ext cx="2909880" cy="6994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1" lang="en-US" sz="2000" spc="-1" strike="noStrike">
                <a:solidFill>
                  <a:srgbClr val="000000"/>
                </a:solidFill>
                <a:latin typeface="Calibri"/>
              </a:rPr>
              <a:t>e.g  </a:t>
            </a:r>
            <a:r>
              <a:rPr b="1" lang="en-AU" sz="2000" spc="-1" strike="noStrike">
                <a:solidFill>
                  <a:srgbClr val="000000"/>
                </a:solidFill>
                <a:latin typeface="Calibri"/>
              </a:rPr>
              <a:t>and the matrix </a:t>
            </a:r>
            <a:endParaRPr b="0" lang="en-GB" sz="2000" spc="-1" strike="noStrike">
              <a:latin typeface="Arial"/>
            </a:endParaRPr>
          </a:p>
        </p:txBody>
      </p:sp>
      <p:sp>
        <p:nvSpPr>
          <p:cNvPr id="281" name="TextBox 7"/>
          <p:cNvSpPr/>
          <p:nvPr/>
        </p:nvSpPr>
        <p:spPr>
          <a:xfrm>
            <a:off x="5514120" y="2537280"/>
            <a:ext cx="5267880" cy="10044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1" lang="en-US" sz="2000" spc="-1" strike="noStrike">
                <a:solidFill>
                  <a:srgbClr val="000000"/>
                </a:solidFill>
                <a:latin typeface="Calibri"/>
              </a:rPr>
              <a:t>are equivalent because we can obtain A from identity matrix by multiplying row 2 by -3 </a:t>
            </a:r>
            <a:endParaRPr b="0" lang="en-GB" sz="2000" spc="-1" strike="noStrike">
              <a:latin typeface="Arial"/>
            </a:endParaRPr>
          </a:p>
        </p:txBody>
      </p:sp>
      <p:pic>
        <p:nvPicPr>
          <p:cNvPr id="282" name="Picture 8" descr=""/>
          <p:cNvPicPr/>
          <p:nvPr/>
        </p:nvPicPr>
        <p:blipFill>
          <a:blip r:embed="rId3"/>
          <a:stretch/>
        </p:blipFill>
        <p:spPr>
          <a:xfrm>
            <a:off x="2765520" y="2553120"/>
            <a:ext cx="348480" cy="522720"/>
          </a:xfrm>
          <a:prstGeom prst="rect">
            <a:avLst/>
          </a:prstGeom>
          <a:ln w="0">
            <a:noFill/>
          </a:ln>
        </p:spPr>
      </p:pic>
      <p:pic>
        <p:nvPicPr>
          <p:cNvPr id="283" name="Picture 9" descr=""/>
          <p:cNvPicPr/>
          <p:nvPr/>
        </p:nvPicPr>
        <p:blipFill>
          <a:blip r:embed="rId4"/>
          <a:stretch/>
        </p:blipFill>
        <p:spPr>
          <a:xfrm flipH="1">
            <a:off x="3168360" y="2638440"/>
            <a:ext cx="363240" cy="352080"/>
          </a:xfrm>
          <a:prstGeom prst="rect">
            <a:avLst/>
          </a:prstGeom>
          <a:ln w="0">
            <a:noFill/>
          </a:ln>
        </p:spPr>
      </p:pic>
      <p:pic>
        <p:nvPicPr>
          <p:cNvPr id="284" name="Picture 10" descr=""/>
          <p:cNvPicPr/>
          <p:nvPr/>
        </p:nvPicPr>
        <p:blipFill>
          <a:blip r:embed="rId5"/>
          <a:stretch/>
        </p:blipFill>
        <p:spPr>
          <a:xfrm>
            <a:off x="288000" y="4310280"/>
            <a:ext cx="11644920" cy="1353240"/>
          </a:xfrm>
          <a:prstGeom prst="rect">
            <a:avLst/>
          </a:prstGeom>
          <a:ln w="0">
            <a:noFill/>
          </a:ln>
        </p:spPr>
      </p:pic>
      <p:sp>
        <p:nvSpPr>
          <p:cNvPr id="285" name="TextBox 11"/>
          <p:cNvSpPr/>
          <p:nvPr/>
        </p:nvSpPr>
        <p:spPr>
          <a:xfrm>
            <a:off x="330120" y="3686400"/>
            <a:ext cx="3111120" cy="94284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2800" spc="-1" strike="noStrike" u="sng">
                <a:solidFill>
                  <a:srgbClr val="00b050"/>
                </a:solidFill>
                <a:uFillTx/>
                <a:latin typeface="Calibri"/>
              </a:rPr>
              <a:t>Elementary Matrix</a:t>
            </a:r>
            <a:endParaRPr b="0" lang="en-GB" sz="2800" spc="-1" strike="noStrike">
              <a:latin typeface="Arial"/>
            </a:endParaRPr>
          </a:p>
        </p:txBody>
      </p:sp>
    </p:spTree>
  </p:cSld>
  <mc:AlternateContent>
    <mc:Choice Requires="p14">
      <p:transition spd="slow" p14:dur="2000"/>
    </mc:Choice>
    <mc:Fallback>
      <p:transition spd="slow"/>
    </mc:Fallback>
  </mc:AlternateContent>
</p:sld>
</file>

<file path=ppt/slides/slide3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66" name="PlaceHolder 1"/>
          <p:cNvSpPr>
            <a:spLocks noGrp="1"/>
          </p:cNvSpPr>
          <p:nvPr>
            <p:ph type="ftr"/>
          </p:nvPr>
        </p:nvSpPr>
        <p:spPr>
          <a:xfrm>
            <a:off x="3686040" y="6459840"/>
            <a:ext cx="4822560" cy="364680"/>
          </a:xfrm>
          <a:prstGeom prst="rect">
            <a:avLst/>
          </a:prstGeom>
          <a:noFill/>
          <a:ln w="0">
            <a:noFill/>
          </a:ln>
        </p:spPr>
        <p:txBody>
          <a:bodyPr anchor="ctr">
            <a:noAutofit/>
          </a:bodyPr>
          <a:p>
            <a:endParaRPr b="0" lang="en-GB" sz="2400" spc="-1" strike="noStrike">
              <a:latin typeface="Times New Roman"/>
            </a:endParaRPr>
          </a:p>
        </p:txBody>
      </p:sp>
      <p:sp>
        <p:nvSpPr>
          <p:cNvPr id="1667" name="PlaceHolder 2"/>
          <p:cNvSpPr>
            <a:spLocks noGrp="1"/>
          </p:cNvSpPr>
          <p:nvPr>
            <p:ph type="sldNum"/>
          </p:nvPr>
        </p:nvSpPr>
        <p:spPr>
          <a:xfrm>
            <a:off x="9900360" y="6459840"/>
            <a:ext cx="1311840" cy="364680"/>
          </a:xfrm>
          <a:prstGeom prst="rect">
            <a:avLst/>
          </a:prstGeom>
          <a:noFill/>
          <a:ln w="0">
            <a:noFill/>
          </a:ln>
        </p:spPr>
        <p:txBody>
          <a:bodyPr anchor="ctr">
            <a:noAutofit/>
          </a:bodyPr>
          <a:p>
            <a:pPr algn="r">
              <a:lnSpc>
                <a:spcPct val="100000"/>
              </a:lnSpc>
            </a:pPr>
            <a:fld id="{6B5CC3D2-9A5F-4650-BA40-6324DD0929CA}" type="slidenum">
              <a:rPr b="0" lang="en-AU" sz="1050" spc="-1" strike="noStrike">
                <a:solidFill>
                  <a:srgbClr val="ffffff"/>
                </a:solidFill>
                <a:latin typeface="Calibri"/>
              </a:rPr>
              <a:t>&lt;number&gt;</a:t>
            </a:fld>
            <a:endParaRPr b="0" lang="en-GB" sz="1050" spc="-1" strike="noStrike">
              <a:latin typeface="Times New Roman"/>
            </a:endParaRPr>
          </a:p>
        </p:txBody>
      </p:sp>
      <p:pic>
        <p:nvPicPr>
          <p:cNvPr id="1668" name="Picture 4" descr=""/>
          <p:cNvPicPr/>
          <p:nvPr/>
        </p:nvPicPr>
        <p:blipFill>
          <a:blip r:embed="rId1"/>
          <a:stretch/>
        </p:blipFill>
        <p:spPr>
          <a:xfrm>
            <a:off x="320040" y="1077840"/>
            <a:ext cx="3023640" cy="773640"/>
          </a:xfrm>
          <a:prstGeom prst="rect">
            <a:avLst/>
          </a:prstGeom>
          <a:ln w="0">
            <a:noFill/>
          </a:ln>
        </p:spPr>
      </p:pic>
      <p:pic>
        <p:nvPicPr>
          <p:cNvPr id="1669" name="Picture 5" descr=""/>
          <p:cNvPicPr/>
          <p:nvPr/>
        </p:nvPicPr>
        <p:blipFill>
          <a:blip r:embed="rId2"/>
          <a:stretch/>
        </p:blipFill>
        <p:spPr>
          <a:xfrm>
            <a:off x="3344040" y="435960"/>
            <a:ext cx="3659760" cy="1851480"/>
          </a:xfrm>
          <a:prstGeom prst="rect">
            <a:avLst/>
          </a:prstGeom>
          <a:ln w="0">
            <a:noFill/>
          </a:ln>
        </p:spPr>
      </p:pic>
      <p:sp>
        <p:nvSpPr>
          <p:cNvPr id="1670" name="TextBox 6"/>
          <p:cNvSpPr/>
          <p:nvPr/>
        </p:nvSpPr>
        <p:spPr>
          <a:xfrm>
            <a:off x="197280" y="143640"/>
            <a:ext cx="1784520" cy="106452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1" lang="en-US" sz="3200" spc="-1" strike="noStrike" u="sng">
                <a:solidFill>
                  <a:srgbClr val="00b050"/>
                </a:solidFill>
                <a:uFillTx/>
                <a:latin typeface="Calibri"/>
              </a:rPr>
              <a:t>Problem</a:t>
            </a:r>
            <a:endParaRPr b="0" lang="en-GB" sz="3200" spc="-1" strike="noStrike">
              <a:latin typeface="Arial"/>
            </a:endParaRPr>
          </a:p>
        </p:txBody>
      </p:sp>
      <p:pic>
        <p:nvPicPr>
          <p:cNvPr id="1671" name="Picture 7" descr=""/>
          <p:cNvPicPr/>
          <p:nvPr/>
        </p:nvPicPr>
        <p:blipFill>
          <a:blip r:embed="rId3"/>
          <a:stretch/>
        </p:blipFill>
        <p:spPr>
          <a:xfrm>
            <a:off x="197280" y="2493360"/>
            <a:ext cx="1692360" cy="691560"/>
          </a:xfrm>
          <a:prstGeom prst="rect">
            <a:avLst/>
          </a:prstGeom>
          <a:ln w="0">
            <a:noFill/>
          </a:ln>
        </p:spPr>
      </p:pic>
      <p:pic>
        <p:nvPicPr>
          <p:cNvPr id="1672" name="Picture 8" descr=""/>
          <p:cNvPicPr/>
          <p:nvPr/>
        </p:nvPicPr>
        <p:blipFill>
          <a:blip r:embed="rId4"/>
          <a:stretch/>
        </p:blipFill>
        <p:spPr>
          <a:xfrm>
            <a:off x="2140920" y="3277080"/>
            <a:ext cx="4269600" cy="1953000"/>
          </a:xfrm>
          <a:prstGeom prst="rect">
            <a:avLst/>
          </a:prstGeom>
          <a:ln w="0">
            <a:noFill/>
          </a:ln>
        </p:spPr>
      </p:pic>
      <p:sp>
        <p:nvSpPr>
          <p:cNvPr id="1673" name="TextBox 3"/>
          <p:cNvSpPr/>
          <p:nvPr/>
        </p:nvSpPr>
        <p:spPr>
          <a:xfrm>
            <a:off x="7004160" y="3840480"/>
            <a:ext cx="2309400" cy="6994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1" lang="en-US" sz="2000" spc="-1" strike="noStrike">
                <a:solidFill>
                  <a:srgbClr val="000000"/>
                </a:solidFill>
                <a:latin typeface="Calibri"/>
              </a:rPr>
              <a:t>( Previous Slides )</a:t>
            </a:r>
            <a:endParaRPr b="0" lang="en-GB" sz="2000" spc="-1" strike="noStrike">
              <a:latin typeface="Arial"/>
            </a:endParaRPr>
          </a:p>
        </p:txBody>
      </p:sp>
    </p:spTree>
  </p:cSld>
  <mc:AlternateContent>
    <mc:Choice Requires="p14">
      <p:transition spd="slow" p14:dur="2000"/>
    </mc:Choice>
    <mc:Fallback>
      <p:transition spd="slow"/>
    </mc:Fallback>
  </mc:AlternateContent>
</p:sld>
</file>

<file path=ppt/slides/slide3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74" name="PlaceHolder 1"/>
          <p:cNvSpPr>
            <a:spLocks noGrp="1"/>
          </p:cNvSpPr>
          <p:nvPr>
            <p:ph type="ftr"/>
          </p:nvPr>
        </p:nvSpPr>
        <p:spPr>
          <a:xfrm>
            <a:off x="3686040" y="6459840"/>
            <a:ext cx="4822560" cy="364680"/>
          </a:xfrm>
          <a:prstGeom prst="rect">
            <a:avLst/>
          </a:prstGeom>
          <a:noFill/>
          <a:ln w="0">
            <a:noFill/>
          </a:ln>
        </p:spPr>
        <p:txBody>
          <a:bodyPr anchor="ctr">
            <a:noAutofit/>
          </a:bodyPr>
          <a:p>
            <a:endParaRPr b="0" lang="en-GB" sz="2400" spc="-1" strike="noStrike">
              <a:latin typeface="Times New Roman"/>
            </a:endParaRPr>
          </a:p>
        </p:txBody>
      </p:sp>
      <p:sp>
        <p:nvSpPr>
          <p:cNvPr id="1675" name="PlaceHolder 2"/>
          <p:cNvSpPr>
            <a:spLocks noGrp="1"/>
          </p:cNvSpPr>
          <p:nvPr>
            <p:ph type="sldNum"/>
          </p:nvPr>
        </p:nvSpPr>
        <p:spPr>
          <a:xfrm>
            <a:off x="9900360" y="6459840"/>
            <a:ext cx="1311840" cy="364680"/>
          </a:xfrm>
          <a:prstGeom prst="rect">
            <a:avLst/>
          </a:prstGeom>
          <a:noFill/>
          <a:ln w="0">
            <a:noFill/>
          </a:ln>
        </p:spPr>
        <p:txBody>
          <a:bodyPr anchor="ctr">
            <a:noAutofit/>
          </a:bodyPr>
          <a:p>
            <a:pPr algn="r">
              <a:lnSpc>
                <a:spcPct val="100000"/>
              </a:lnSpc>
            </a:pPr>
            <a:fld id="{40F68C59-8F17-4563-A1DA-F297DF3F8542}" type="slidenum">
              <a:rPr b="0" lang="en-AU" sz="1050" spc="-1" strike="noStrike">
                <a:solidFill>
                  <a:srgbClr val="ffffff"/>
                </a:solidFill>
                <a:latin typeface="Calibri"/>
              </a:rPr>
              <a:t>&lt;number&gt;</a:t>
            </a:fld>
            <a:endParaRPr b="0" lang="en-GB" sz="1050" spc="-1" strike="noStrike">
              <a:latin typeface="Times New Roman"/>
            </a:endParaRPr>
          </a:p>
        </p:txBody>
      </p:sp>
      <p:pic>
        <p:nvPicPr>
          <p:cNvPr id="1676" name="Picture 3" descr=""/>
          <p:cNvPicPr/>
          <p:nvPr/>
        </p:nvPicPr>
        <p:blipFill>
          <a:blip r:embed="rId1"/>
          <a:stretch/>
        </p:blipFill>
        <p:spPr>
          <a:xfrm>
            <a:off x="425880" y="626400"/>
            <a:ext cx="4910400" cy="1922040"/>
          </a:xfrm>
          <a:prstGeom prst="rect">
            <a:avLst/>
          </a:prstGeom>
          <a:ln w="0">
            <a:noFill/>
          </a:ln>
        </p:spPr>
      </p:pic>
      <p:pic>
        <p:nvPicPr>
          <p:cNvPr id="1677" name="Picture 5" descr=""/>
          <p:cNvPicPr/>
          <p:nvPr/>
        </p:nvPicPr>
        <p:blipFill>
          <a:blip r:embed="rId2"/>
          <a:stretch/>
        </p:blipFill>
        <p:spPr>
          <a:xfrm>
            <a:off x="193680" y="2378880"/>
            <a:ext cx="11018520" cy="3630960"/>
          </a:xfrm>
          <a:prstGeom prst="rect">
            <a:avLst/>
          </a:prstGeom>
          <a:ln w="0">
            <a:noFill/>
          </a:ln>
        </p:spPr>
      </p:pic>
      <p:sp>
        <p:nvSpPr>
          <p:cNvPr id="1678" name="Straight Connector 7"/>
          <p:cNvSpPr/>
          <p:nvPr/>
        </p:nvSpPr>
        <p:spPr>
          <a:xfrm>
            <a:off x="0" y="6010200"/>
            <a:ext cx="12191760" cy="360"/>
          </a:xfrm>
          <a:prstGeom prst="line">
            <a:avLst/>
          </a:prstGeom>
          <a:ln>
            <a:solidFill>
              <a:srgbClr val="63a537"/>
            </a:solidFill>
            <a:round/>
          </a:ln>
        </p:spPr>
        <p:style>
          <a:lnRef idx="1">
            <a:schemeClr val="accent2"/>
          </a:lnRef>
          <a:fillRef idx="0">
            <a:schemeClr val="accent2"/>
          </a:fillRef>
          <a:effectRef idx="0">
            <a:schemeClr val="accent2"/>
          </a:effectRef>
          <a:fontRef idx="minor"/>
        </p:style>
      </p:sp>
    </p:spTree>
  </p:cSld>
  <mc:AlternateContent>
    <mc:Choice Requires="p14">
      <p:transition spd="slow" p14:dur="2000"/>
    </mc:Choice>
    <mc:Fallback>
      <p:transition spd="slow"/>
    </mc:Fallback>
  </mc:AlternateContent>
</p:sld>
</file>

<file path=ppt/slides/slide3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79" name="PlaceHolder 1"/>
          <p:cNvSpPr>
            <a:spLocks noGrp="1"/>
          </p:cNvSpPr>
          <p:nvPr>
            <p:ph type="ftr"/>
          </p:nvPr>
        </p:nvSpPr>
        <p:spPr>
          <a:xfrm>
            <a:off x="3686040" y="6459840"/>
            <a:ext cx="4822560" cy="364680"/>
          </a:xfrm>
          <a:prstGeom prst="rect">
            <a:avLst/>
          </a:prstGeom>
          <a:noFill/>
          <a:ln w="0">
            <a:noFill/>
          </a:ln>
        </p:spPr>
        <p:txBody>
          <a:bodyPr anchor="ctr">
            <a:noAutofit/>
          </a:bodyPr>
          <a:p>
            <a:endParaRPr b="0" lang="en-GB" sz="2400" spc="-1" strike="noStrike">
              <a:latin typeface="Times New Roman"/>
            </a:endParaRPr>
          </a:p>
        </p:txBody>
      </p:sp>
      <p:sp>
        <p:nvSpPr>
          <p:cNvPr id="1680" name="PlaceHolder 2"/>
          <p:cNvSpPr>
            <a:spLocks noGrp="1"/>
          </p:cNvSpPr>
          <p:nvPr>
            <p:ph type="sldNum"/>
          </p:nvPr>
        </p:nvSpPr>
        <p:spPr>
          <a:xfrm>
            <a:off x="9900360" y="6459840"/>
            <a:ext cx="1311840" cy="364680"/>
          </a:xfrm>
          <a:prstGeom prst="rect">
            <a:avLst/>
          </a:prstGeom>
          <a:noFill/>
          <a:ln w="0">
            <a:noFill/>
          </a:ln>
        </p:spPr>
        <p:txBody>
          <a:bodyPr anchor="ctr">
            <a:noAutofit/>
          </a:bodyPr>
          <a:p>
            <a:pPr algn="r">
              <a:lnSpc>
                <a:spcPct val="100000"/>
              </a:lnSpc>
            </a:pPr>
            <a:fld id="{7660E599-8FD5-4B41-94EC-C295042CFF1A}" type="slidenum">
              <a:rPr b="0" lang="en-AU" sz="1050" spc="-1" strike="noStrike">
                <a:solidFill>
                  <a:srgbClr val="ffffff"/>
                </a:solidFill>
                <a:latin typeface="Calibri"/>
              </a:rPr>
              <a:t>&lt;number&gt;</a:t>
            </a:fld>
            <a:endParaRPr b="0" lang="en-GB" sz="1050" spc="-1" strike="noStrike">
              <a:latin typeface="Times New Roman"/>
            </a:endParaRPr>
          </a:p>
        </p:txBody>
      </p:sp>
      <p:pic>
        <p:nvPicPr>
          <p:cNvPr id="1681" name="Picture 3" descr=""/>
          <p:cNvPicPr/>
          <p:nvPr/>
        </p:nvPicPr>
        <p:blipFill>
          <a:blip r:embed="rId1"/>
          <a:stretch/>
        </p:blipFill>
        <p:spPr>
          <a:xfrm>
            <a:off x="192240" y="1496880"/>
            <a:ext cx="11194560" cy="1128600"/>
          </a:xfrm>
          <a:prstGeom prst="rect">
            <a:avLst/>
          </a:prstGeom>
          <a:ln w="0">
            <a:noFill/>
          </a:ln>
        </p:spPr>
      </p:pic>
      <p:pic>
        <p:nvPicPr>
          <p:cNvPr id="1682" name="Picture 4" descr=""/>
          <p:cNvPicPr/>
          <p:nvPr/>
        </p:nvPicPr>
        <p:blipFill>
          <a:blip r:embed="rId2"/>
          <a:stretch/>
        </p:blipFill>
        <p:spPr>
          <a:xfrm>
            <a:off x="192240" y="210240"/>
            <a:ext cx="7227000" cy="629280"/>
          </a:xfrm>
          <a:prstGeom prst="rect">
            <a:avLst/>
          </a:prstGeom>
          <a:ln w="0">
            <a:noFill/>
          </a:ln>
        </p:spPr>
      </p:pic>
      <p:sp>
        <p:nvSpPr>
          <p:cNvPr id="1683" name="Straight Connector 5"/>
          <p:cNvSpPr/>
          <p:nvPr/>
        </p:nvSpPr>
        <p:spPr>
          <a:xfrm flipV="1">
            <a:off x="191880" y="890640"/>
            <a:ext cx="7227360" cy="40320"/>
          </a:xfrm>
          <a:prstGeom prst="line">
            <a:avLst/>
          </a:prstGeom>
          <a:ln>
            <a:solidFill>
              <a:srgbClr val="00b050"/>
            </a:solidFill>
            <a:round/>
          </a:ln>
        </p:spPr>
        <p:style>
          <a:lnRef idx="1">
            <a:schemeClr val="accent2"/>
          </a:lnRef>
          <a:fillRef idx="0">
            <a:schemeClr val="accent2"/>
          </a:fillRef>
          <a:effectRef idx="0">
            <a:schemeClr val="accent2"/>
          </a:effectRef>
          <a:fontRef idx="minor"/>
        </p:style>
      </p:sp>
      <p:pic>
        <p:nvPicPr>
          <p:cNvPr id="1684" name="Picture 8" descr=""/>
          <p:cNvPicPr/>
          <p:nvPr/>
        </p:nvPicPr>
        <p:blipFill>
          <a:blip r:embed="rId3"/>
          <a:stretch/>
        </p:blipFill>
        <p:spPr>
          <a:xfrm>
            <a:off x="241560" y="3005280"/>
            <a:ext cx="11950200" cy="1667880"/>
          </a:xfrm>
          <a:prstGeom prst="rect">
            <a:avLst/>
          </a:prstGeom>
          <a:ln w="0">
            <a:noFill/>
          </a:ln>
        </p:spPr>
      </p:pic>
    </p:spTree>
  </p:cSld>
  <mc:AlternateContent>
    <mc:Choice Requires="p14">
      <p:transition spd="slow" p14:dur="2000"/>
    </mc:Choice>
    <mc:Fallback>
      <p:transition spd="slow"/>
    </mc:Fallback>
  </mc:AlternateContent>
</p:sld>
</file>

<file path=ppt/slides/slide3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85" name="PlaceHolder 1"/>
          <p:cNvSpPr>
            <a:spLocks noGrp="1"/>
          </p:cNvSpPr>
          <p:nvPr>
            <p:ph type="ftr"/>
          </p:nvPr>
        </p:nvSpPr>
        <p:spPr>
          <a:xfrm>
            <a:off x="3686040" y="6459840"/>
            <a:ext cx="4822560" cy="364680"/>
          </a:xfrm>
          <a:prstGeom prst="rect">
            <a:avLst/>
          </a:prstGeom>
          <a:noFill/>
          <a:ln w="0">
            <a:noFill/>
          </a:ln>
        </p:spPr>
        <p:txBody>
          <a:bodyPr anchor="ctr">
            <a:noAutofit/>
          </a:bodyPr>
          <a:p>
            <a:endParaRPr b="0" lang="en-GB" sz="2400" spc="-1" strike="noStrike">
              <a:latin typeface="Times New Roman"/>
            </a:endParaRPr>
          </a:p>
        </p:txBody>
      </p:sp>
      <p:sp>
        <p:nvSpPr>
          <p:cNvPr id="1686" name="PlaceHolder 2"/>
          <p:cNvSpPr>
            <a:spLocks noGrp="1"/>
          </p:cNvSpPr>
          <p:nvPr>
            <p:ph type="sldNum"/>
          </p:nvPr>
        </p:nvSpPr>
        <p:spPr>
          <a:xfrm>
            <a:off x="9900360" y="6459840"/>
            <a:ext cx="1311840" cy="364680"/>
          </a:xfrm>
          <a:prstGeom prst="rect">
            <a:avLst/>
          </a:prstGeom>
          <a:noFill/>
          <a:ln w="0">
            <a:noFill/>
          </a:ln>
        </p:spPr>
        <p:txBody>
          <a:bodyPr anchor="ctr">
            <a:noAutofit/>
          </a:bodyPr>
          <a:p>
            <a:pPr algn="r">
              <a:lnSpc>
                <a:spcPct val="100000"/>
              </a:lnSpc>
            </a:pPr>
            <a:fld id="{4B95F009-70C7-43C2-AD41-7B81EA286169}" type="slidenum">
              <a:rPr b="0" lang="en-AU" sz="1050" spc="-1" strike="noStrike">
                <a:solidFill>
                  <a:srgbClr val="ffffff"/>
                </a:solidFill>
                <a:latin typeface="Calibri"/>
              </a:rPr>
              <a:t>&lt;number&gt;</a:t>
            </a:fld>
            <a:endParaRPr b="0" lang="en-GB" sz="1050" spc="-1" strike="noStrike">
              <a:latin typeface="Times New Roman"/>
            </a:endParaRPr>
          </a:p>
        </p:txBody>
      </p:sp>
      <p:sp>
        <p:nvSpPr>
          <p:cNvPr id="1687" name="Rounded Rectangle 4"/>
          <p:cNvSpPr/>
          <p:nvPr/>
        </p:nvSpPr>
        <p:spPr>
          <a:xfrm>
            <a:off x="159120" y="1101960"/>
            <a:ext cx="11860560" cy="2377080"/>
          </a:xfrm>
          <a:prstGeom prst="roundRect">
            <a:avLst>
              <a:gd name="adj" fmla="val 16667"/>
            </a:avLst>
          </a:prstGeom>
          <a:solidFill>
            <a:srgbClr val="00b050"/>
          </a:solidFill>
          <a:ln>
            <a:solidFill>
              <a:srgbClr val="719629"/>
            </a:solidFill>
            <a:round/>
          </a:ln>
        </p:spPr>
        <p:style>
          <a:lnRef idx="2">
            <a:schemeClr val="accent1">
              <a:shade val="50000"/>
            </a:schemeClr>
          </a:lnRef>
          <a:fillRef idx="1">
            <a:schemeClr val="accent1"/>
          </a:fillRef>
          <a:effectRef idx="0">
            <a:schemeClr val="accent1"/>
          </a:effectRef>
          <a:fontRef idx="minor"/>
        </p:style>
      </p:sp>
      <p:pic>
        <p:nvPicPr>
          <p:cNvPr id="1688" name="Picture 5" descr=""/>
          <p:cNvPicPr/>
          <p:nvPr/>
        </p:nvPicPr>
        <p:blipFill>
          <a:blip r:embed="rId1"/>
          <a:stretch/>
        </p:blipFill>
        <p:spPr>
          <a:xfrm>
            <a:off x="347400" y="1527480"/>
            <a:ext cx="11484360" cy="1526040"/>
          </a:xfrm>
          <a:prstGeom prst="rect">
            <a:avLst/>
          </a:prstGeom>
          <a:ln w="0">
            <a:noFill/>
          </a:ln>
        </p:spPr>
      </p:pic>
    </p:spTree>
  </p:cSld>
  <mc:AlternateContent>
    <mc:Choice Requires="p14">
      <p:transition spd="slow" p14:dur="2000"/>
    </mc:Choice>
    <mc:Fallback>
      <p:transition spd="slow"/>
    </mc:Fallback>
  </mc:AlternateContent>
</p:sld>
</file>

<file path=ppt/slides/slide3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89" name="PlaceHolder 1"/>
          <p:cNvSpPr>
            <a:spLocks noGrp="1"/>
          </p:cNvSpPr>
          <p:nvPr>
            <p:ph type="ftr"/>
          </p:nvPr>
        </p:nvSpPr>
        <p:spPr>
          <a:xfrm>
            <a:off x="3686040" y="6459840"/>
            <a:ext cx="4822560" cy="364680"/>
          </a:xfrm>
          <a:prstGeom prst="rect">
            <a:avLst/>
          </a:prstGeom>
          <a:noFill/>
          <a:ln w="0">
            <a:noFill/>
          </a:ln>
        </p:spPr>
        <p:txBody>
          <a:bodyPr anchor="ctr">
            <a:noAutofit/>
          </a:bodyPr>
          <a:p>
            <a:endParaRPr b="0" lang="en-GB" sz="2400" spc="-1" strike="noStrike">
              <a:latin typeface="Times New Roman"/>
            </a:endParaRPr>
          </a:p>
        </p:txBody>
      </p:sp>
      <p:sp>
        <p:nvSpPr>
          <p:cNvPr id="1690" name="PlaceHolder 2"/>
          <p:cNvSpPr>
            <a:spLocks noGrp="1"/>
          </p:cNvSpPr>
          <p:nvPr>
            <p:ph type="sldNum"/>
          </p:nvPr>
        </p:nvSpPr>
        <p:spPr>
          <a:xfrm>
            <a:off x="9900360" y="6459840"/>
            <a:ext cx="1311840" cy="364680"/>
          </a:xfrm>
          <a:prstGeom prst="rect">
            <a:avLst/>
          </a:prstGeom>
          <a:noFill/>
          <a:ln w="0">
            <a:noFill/>
          </a:ln>
        </p:spPr>
        <p:txBody>
          <a:bodyPr anchor="ctr">
            <a:noAutofit/>
          </a:bodyPr>
          <a:p>
            <a:pPr algn="r">
              <a:lnSpc>
                <a:spcPct val="100000"/>
              </a:lnSpc>
            </a:pPr>
            <a:fld id="{89B6B959-A0B0-453D-ACCD-B410EDA19361}" type="slidenum">
              <a:rPr b="0" lang="en-AU" sz="1050" spc="-1" strike="noStrike">
                <a:solidFill>
                  <a:srgbClr val="ffffff"/>
                </a:solidFill>
                <a:latin typeface="Calibri"/>
              </a:rPr>
              <a:t>&lt;number&gt;</a:t>
            </a:fld>
            <a:endParaRPr b="0" lang="en-GB" sz="1050" spc="-1" strike="noStrike">
              <a:latin typeface="Times New Roman"/>
            </a:endParaRPr>
          </a:p>
        </p:txBody>
      </p:sp>
      <p:pic>
        <p:nvPicPr>
          <p:cNvPr id="1691" name="Picture 3" descr=""/>
          <p:cNvPicPr/>
          <p:nvPr/>
        </p:nvPicPr>
        <p:blipFill>
          <a:blip r:embed="rId1"/>
          <a:stretch/>
        </p:blipFill>
        <p:spPr>
          <a:xfrm>
            <a:off x="282600" y="207360"/>
            <a:ext cx="4158360" cy="1229040"/>
          </a:xfrm>
          <a:prstGeom prst="rect">
            <a:avLst/>
          </a:prstGeom>
          <a:ln w="0">
            <a:noFill/>
          </a:ln>
        </p:spPr>
      </p:pic>
      <p:sp>
        <p:nvSpPr>
          <p:cNvPr id="1692" name="Straight Connector 4"/>
          <p:cNvSpPr/>
          <p:nvPr/>
        </p:nvSpPr>
        <p:spPr>
          <a:xfrm>
            <a:off x="272160" y="1436760"/>
            <a:ext cx="4312800" cy="360"/>
          </a:xfrm>
          <a:prstGeom prst="line">
            <a:avLst/>
          </a:prstGeom>
          <a:ln>
            <a:solidFill>
              <a:srgbClr val="37a76f">
                <a:lumMod val="50000"/>
              </a:srgbClr>
            </a:solidFill>
            <a:round/>
          </a:ln>
        </p:spPr>
        <p:style>
          <a:lnRef idx="1">
            <a:schemeClr val="accent3"/>
          </a:lnRef>
          <a:fillRef idx="0">
            <a:schemeClr val="accent3"/>
          </a:fillRef>
          <a:effectRef idx="0">
            <a:schemeClr val="accent3"/>
          </a:effectRef>
          <a:fontRef idx="minor"/>
        </p:style>
      </p:sp>
      <p:pic>
        <p:nvPicPr>
          <p:cNvPr id="1693" name="Picture 8" descr=""/>
          <p:cNvPicPr/>
          <p:nvPr/>
        </p:nvPicPr>
        <p:blipFill>
          <a:blip r:embed="rId2"/>
          <a:stretch/>
        </p:blipFill>
        <p:spPr>
          <a:xfrm>
            <a:off x="272160" y="1799640"/>
            <a:ext cx="11650320" cy="2641320"/>
          </a:xfrm>
          <a:prstGeom prst="rect">
            <a:avLst/>
          </a:prstGeom>
          <a:ln w="0">
            <a:noFill/>
          </a:ln>
        </p:spPr>
      </p:pic>
    </p:spTree>
  </p:cSld>
  <mc:AlternateContent>
    <mc:Choice Requires="p14">
      <p:transition spd="slow" p14:dur="2000"/>
    </mc:Choice>
    <mc:Fallback>
      <p:transition spd="slow"/>
    </mc:Fallback>
  </mc:AlternateContent>
</p:sld>
</file>

<file path=ppt/slides/slide3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94" name="PlaceHolder 1"/>
          <p:cNvSpPr>
            <a:spLocks noGrp="1"/>
          </p:cNvSpPr>
          <p:nvPr>
            <p:ph type="ftr"/>
          </p:nvPr>
        </p:nvSpPr>
        <p:spPr>
          <a:xfrm>
            <a:off x="3686040" y="6459840"/>
            <a:ext cx="4822560" cy="364680"/>
          </a:xfrm>
          <a:prstGeom prst="rect">
            <a:avLst/>
          </a:prstGeom>
          <a:noFill/>
          <a:ln w="0">
            <a:noFill/>
          </a:ln>
        </p:spPr>
        <p:txBody>
          <a:bodyPr anchor="ctr">
            <a:noAutofit/>
          </a:bodyPr>
          <a:p>
            <a:endParaRPr b="0" lang="en-GB" sz="2400" spc="-1" strike="noStrike">
              <a:latin typeface="Times New Roman"/>
            </a:endParaRPr>
          </a:p>
        </p:txBody>
      </p:sp>
      <p:sp>
        <p:nvSpPr>
          <p:cNvPr id="1695" name="PlaceHolder 2"/>
          <p:cNvSpPr>
            <a:spLocks noGrp="1"/>
          </p:cNvSpPr>
          <p:nvPr>
            <p:ph type="sldNum"/>
          </p:nvPr>
        </p:nvSpPr>
        <p:spPr>
          <a:xfrm>
            <a:off x="9900360" y="6459840"/>
            <a:ext cx="1311840" cy="364680"/>
          </a:xfrm>
          <a:prstGeom prst="rect">
            <a:avLst/>
          </a:prstGeom>
          <a:noFill/>
          <a:ln w="0">
            <a:noFill/>
          </a:ln>
        </p:spPr>
        <p:txBody>
          <a:bodyPr anchor="ctr">
            <a:noAutofit/>
          </a:bodyPr>
          <a:p>
            <a:pPr algn="r">
              <a:lnSpc>
                <a:spcPct val="100000"/>
              </a:lnSpc>
            </a:pPr>
            <a:fld id="{64CA3BC2-0392-4806-8B2F-5A82B2FAEA6D}" type="slidenum">
              <a:rPr b="0" lang="en-AU" sz="1050" spc="-1" strike="noStrike">
                <a:solidFill>
                  <a:srgbClr val="ffffff"/>
                </a:solidFill>
                <a:latin typeface="Calibri"/>
              </a:rPr>
              <a:t>&lt;number&gt;</a:t>
            </a:fld>
            <a:endParaRPr b="0" lang="en-GB" sz="1050" spc="-1" strike="noStrike">
              <a:latin typeface="Times New Roman"/>
            </a:endParaRPr>
          </a:p>
        </p:txBody>
      </p:sp>
      <p:sp>
        <p:nvSpPr>
          <p:cNvPr id="1696" name="Rounded Rectangle 4"/>
          <p:cNvSpPr/>
          <p:nvPr/>
        </p:nvSpPr>
        <p:spPr>
          <a:xfrm>
            <a:off x="157320" y="349560"/>
            <a:ext cx="11473920" cy="5934960"/>
          </a:xfrm>
          <a:prstGeom prst="roundRect">
            <a:avLst>
              <a:gd name="adj" fmla="val 16667"/>
            </a:avLst>
          </a:prstGeom>
          <a:solidFill>
            <a:schemeClr val="accent3">
              <a:lumMod val="50000"/>
            </a:schemeClr>
          </a:solidFill>
          <a:ln>
            <a:solidFill>
              <a:srgbClr val="719629"/>
            </a:solidFill>
            <a:round/>
          </a:ln>
        </p:spPr>
        <p:style>
          <a:lnRef idx="2">
            <a:schemeClr val="accent1">
              <a:shade val="50000"/>
            </a:schemeClr>
          </a:lnRef>
          <a:fillRef idx="1">
            <a:schemeClr val="accent1"/>
          </a:fillRef>
          <a:effectRef idx="0">
            <a:schemeClr val="accent1"/>
          </a:effectRef>
          <a:fontRef idx="minor"/>
        </p:style>
      </p:sp>
      <p:pic>
        <p:nvPicPr>
          <p:cNvPr id="1697" name="Picture 5" descr=""/>
          <p:cNvPicPr/>
          <p:nvPr/>
        </p:nvPicPr>
        <p:blipFill>
          <a:blip r:embed="rId1"/>
          <a:stretch/>
        </p:blipFill>
        <p:spPr>
          <a:xfrm>
            <a:off x="445320" y="1032120"/>
            <a:ext cx="10766520" cy="3642480"/>
          </a:xfrm>
          <a:prstGeom prst="rect">
            <a:avLst/>
          </a:prstGeom>
          <a:ln w="0">
            <a:noFill/>
          </a:ln>
        </p:spPr>
      </p:pic>
    </p:spTree>
  </p:cSld>
  <mc:AlternateContent>
    <mc:Choice Requires="p14">
      <p:transition spd="slow" p14:dur="2000"/>
    </mc:Choice>
    <mc:Fallback>
      <p:transition spd="slow"/>
    </mc:Fallback>
  </mc:AlternateContent>
</p:sld>
</file>

<file path=ppt/slides/slide3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98" name="PlaceHolder 1"/>
          <p:cNvSpPr>
            <a:spLocks noGrp="1"/>
          </p:cNvSpPr>
          <p:nvPr>
            <p:ph type="ftr"/>
          </p:nvPr>
        </p:nvSpPr>
        <p:spPr>
          <a:xfrm>
            <a:off x="3686040" y="6459840"/>
            <a:ext cx="4822560" cy="364680"/>
          </a:xfrm>
          <a:prstGeom prst="rect">
            <a:avLst/>
          </a:prstGeom>
          <a:noFill/>
          <a:ln w="0">
            <a:noFill/>
          </a:ln>
        </p:spPr>
        <p:txBody>
          <a:bodyPr anchor="ctr">
            <a:noAutofit/>
          </a:bodyPr>
          <a:p>
            <a:endParaRPr b="0" lang="en-GB" sz="2400" spc="-1" strike="noStrike">
              <a:latin typeface="Times New Roman"/>
            </a:endParaRPr>
          </a:p>
        </p:txBody>
      </p:sp>
      <p:sp>
        <p:nvSpPr>
          <p:cNvPr id="1699" name="PlaceHolder 2"/>
          <p:cNvSpPr>
            <a:spLocks noGrp="1"/>
          </p:cNvSpPr>
          <p:nvPr>
            <p:ph type="sldNum"/>
          </p:nvPr>
        </p:nvSpPr>
        <p:spPr>
          <a:xfrm>
            <a:off x="9900360" y="6459840"/>
            <a:ext cx="1311840" cy="364680"/>
          </a:xfrm>
          <a:prstGeom prst="rect">
            <a:avLst/>
          </a:prstGeom>
          <a:noFill/>
          <a:ln w="0">
            <a:noFill/>
          </a:ln>
        </p:spPr>
        <p:txBody>
          <a:bodyPr anchor="ctr">
            <a:noAutofit/>
          </a:bodyPr>
          <a:p>
            <a:pPr algn="r">
              <a:lnSpc>
                <a:spcPct val="100000"/>
              </a:lnSpc>
            </a:pPr>
            <a:fld id="{F3A6682E-81EF-4AEF-A626-CECD00B83522}" type="slidenum">
              <a:rPr b="0" lang="en-AU" sz="1050" spc="-1" strike="noStrike">
                <a:solidFill>
                  <a:srgbClr val="ffffff"/>
                </a:solidFill>
                <a:latin typeface="Calibri"/>
              </a:rPr>
              <a:t>&lt;number&gt;</a:t>
            </a:fld>
            <a:endParaRPr b="0" lang="en-GB" sz="1050" spc="-1" strike="noStrike">
              <a:latin typeface="Times New Roman"/>
            </a:endParaRPr>
          </a:p>
        </p:txBody>
      </p:sp>
      <p:pic>
        <p:nvPicPr>
          <p:cNvPr id="1700" name="Picture 3" descr=""/>
          <p:cNvPicPr/>
          <p:nvPr/>
        </p:nvPicPr>
        <p:blipFill>
          <a:blip r:embed="rId1"/>
          <a:stretch/>
        </p:blipFill>
        <p:spPr>
          <a:xfrm>
            <a:off x="1982160" y="253800"/>
            <a:ext cx="7824240" cy="474480"/>
          </a:xfrm>
          <a:prstGeom prst="rect">
            <a:avLst/>
          </a:prstGeom>
          <a:ln w="0">
            <a:noFill/>
          </a:ln>
        </p:spPr>
      </p:pic>
      <p:sp>
        <p:nvSpPr>
          <p:cNvPr id="1701" name="TextBox 4"/>
          <p:cNvSpPr/>
          <p:nvPr/>
        </p:nvSpPr>
        <p:spPr>
          <a:xfrm>
            <a:off x="197280" y="143640"/>
            <a:ext cx="1784520" cy="106452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1" lang="en-US" sz="3200" spc="-1" strike="noStrike" u="sng">
                <a:solidFill>
                  <a:srgbClr val="00b050"/>
                </a:solidFill>
                <a:uFillTx/>
                <a:latin typeface="Calibri"/>
              </a:rPr>
              <a:t>Problem</a:t>
            </a:r>
            <a:endParaRPr b="0" lang="en-GB" sz="3200" spc="-1" strike="noStrike">
              <a:latin typeface="Arial"/>
            </a:endParaRPr>
          </a:p>
        </p:txBody>
      </p:sp>
      <p:pic>
        <p:nvPicPr>
          <p:cNvPr id="1702" name="Picture 5" descr=""/>
          <p:cNvPicPr/>
          <p:nvPr/>
        </p:nvPicPr>
        <p:blipFill>
          <a:blip r:embed="rId2"/>
          <a:stretch/>
        </p:blipFill>
        <p:spPr>
          <a:xfrm>
            <a:off x="3331080" y="1272240"/>
            <a:ext cx="3670200" cy="1906920"/>
          </a:xfrm>
          <a:prstGeom prst="rect">
            <a:avLst/>
          </a:prstGeom>
          <a:ln w="0">
            <a:noFill/>
          </a:ln>
        </p:spPr>
      </p:pic>
      <p:pic>
        <p:nvPicPr>
          <p:cNvPr id="1703" name="Picture 6" descr=""/>
          <p:cNvPicPr/>
          <p:nvPr/>
        </p:nvPicPr>
        <p:blipFill>
          <a:blip r:embed="rId3"/>
          <a:stretch/>
        </p:blipFill>
        <p:spPr>
          <a:xfrm>
            <a:off x="223920" y="3440160"/>
            <a:ext cx="1434600" cy="674280"/>
          </a:xfrm>
          <a:prstGeom prst="rect">
            <a:avLst/>
          </a:prstGeom>
          <a:ln w="0">
            <a:noFill/>
          </a:ln>
        </p:spPr>
      </p:pic>
      <p:pic>
        <p:nvPicPr>
          <p:cNvPr id="1704" name="Picture 7" descr=""/>
          <p:cNvPicPr/>
          <p:nvPr/>
        </p:nvPicPr>
        <p:blipFill>
          <a:blip r:embed="rId4"/>
          <a:stretch/>
        </p:blipFill>
        <p:spPr>
          <a:xfrm>
            <a:off x="425880" y="4245480"/>
            <a:ext cx="11004120" cy="1662480"/>
          </a:xfrm>
          <a:prstGeom prst="rect">
            <a:avLst/>
          </a:prstGeom>
          <a:ln w="0">
            <a:noFill/>
          </a:ln>
        </p:spPr>
      </p:pic>
    </p:spTree>
  </p:cSld>
  <mc:AlternateContent>
    <mc:Choice Requires="p14">
      <p:transition spd="slow" p14:dur="2000"/>
    </mc:Choice>
    <mc:Fallback>
      <p:transition spd="slow"/>
    </mc:Fallback>
  </mc:AlternateContent>
</p:sld>
</file>

<file path=ppt/slides/slide3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05" name="PlaceHolder 1"/>
          <p:cNvSpPr>
            <a:spLocks noGrp="1"/>
          </p:cNvSpPr>
          <p:nvPr>
            <p:ph type="ftr"/>
          </p:nvPr>
        </p:nvSpPr>
        <p:spPr>
          <a:xfrm>
            <a:off x="3686040" y="6459840"/>
            <a:ext cx="4822560" cy="364680"/>
          </a:xfrm>
          <a:prstGeom prst="rect">
            <a:avLst/>
          </a:prstGeom>
          <a:noFill/>
          <a:ln w="0">
            <a:noFill/>
          </a:ln>
        </p:spPr>
        <p:txBody>
          <a:bodyPr anchor="ctr">
            <a:noAutofit/>
          </a:bodyPr>
          <a:p>
            <a:endParaRPr b="0" lang="en-GB" sz="2400" spc="-1" strike="noStrike">
              <a:latin typeface="Times New Roman"/>
            </a:endParaRPr>
          </a:p>
        </p:txBody>
      </p:sp>
      <p:sp>
        <p:nvSpPr>
          <p:cNvPr id="1706" name="PlaceHolder 2"/>
          <p:cNvSpPr>
            <a:spLocks noGrp="1"/>
          </p:cNvSpPr>
          <p:nvPr>
            <p:ph type="sldNum"/>
          </p:nvPr>
        </p:nvSpPr>
        <p:spPr>
          <a:xfrm>
            <a:off x="9900360" y="6459840"/>
            <a:ext cx="1311840" cy="364680"/>
          </a:xfrm>
          <a:prstGeom prst="rect">
            <a:avLst/>
          </a:prstGeom>
          <a:noFill/>
          <a:ln w="0">
            <a:noFill/>
          </a:ln>
        </p:spPr>
        <p:txBody>
          <a:bodyPr anchor="ctr">
            <a:noAutofit/>
          </a:bodyPr>
          <a:p>
            <a:pPr algn="r">
              <a:lnSpc>
                <a:spcPct val="100000"/>
              </a:lnSpc>
            </a:pPr>
            <a:fld id="{3D5710CD-61BB-4943-8DAF-C5E9AECF728E}" type="slidenum">
              <a:rPr b="0" lang="en-AU" sz="1050" spc="-1" strike="noStrike">
                <a:solidFill>
                  <a:srgbClr val="ffffff"/>
                </a:solidFill>
                <a:latin typeface="Calibri"/>
              </a:rPr>
              <a:t>&lt;number&gt;</a:t>
            </a:fld>
            <a:endParaRPr b="0" lang="en-GB" sz="1050" spc="-1" strike="noStrike">
              <a:latin typeface="Times New Roman"/>
            </a:endParaRPr>
          </a:p>
        </p:txBody>
      </p:sp>
      <p:pic>
        <p:nvPicPr>
          <p:cNvPr id="1707" name="Picture 3" descr=""/>
          <p:cNvPicPr/>
          <p:nvPr/>
        </p:nvPicPr>
        <p:blipFill>
          <a:blip r:embed="rId1"/>
          <a:stretch/>
        </p:blipFill>
        <p:spPr>
          <a:xfrm>
            <a:off x="519120" y="182880"/>
            <a:ext cx="7989480" cy="529200"/>
          </a:xfrm>
          <a:prstGeom prst="rect">
            <a:avLst/>
          </a:prstGeom>
          <a:ln w="0">
            <a:noFill/>
          </a:ln>
        </p:spPr>
      </p:pic>
      <p:pic>
        <p:nvPicPr>
          <p:cNvPr id="1708" name="Picture 4" descr=""/>
          <p:cNvPicPr/>
          <p:nvPr/>
        </p:nvPicPr>
        <p:blipFill>
          <a:blip r:embed="rId2"/>
          <a:stretch/>
        </p:blipFill>
        <p:spPr>
          <a:xfrm>
            <a:off x="1965240" y="801360"/>
            <a:ext cx="5206680" cy="1684800"/>
          </a:xfrm>
          <a:prstGeom prst="rect">
            <a:avLst/>
          </a:prstGeom>
          <a:ln w="0">
            <a:noFill/>
          </a:ln>
        </p:spPr>
      </p:pic>
      <p:pic>
        <p:nvPicPr>
          <p:cNvPr id="1709" name="Picture 6" descr=""/>
          <p:cNvPicPr/>
          <p:nvPr/>
        </p:nvPicPr>
        <p:blipFill>
          <a:blip r:embed="rId3"/>
          <a:stretch/>
        </p:blipFill>
        <p:spPr>
          <a:xfrm>
            <a:off x="309240" y="2847960"/>
            <a:ext cx="7880400" cy="364680"/>
          </a:xfrm>
          <a:prstGeom prst="rect">
            <a:avLst/>
          </a:prstGeom>
          <a:ln w="0">
            <a:noFill/>
          </a:ln>
        </p:spPr>
      </p:pic>
      <p:pic>
        <p:nvPicPr>
          <p:cNvPr id="1710" name="Picture 7" descr=""/>
          <p:cNvPicPr/>
          <p:nvPr/>
        </p:nvPicPr>
        <p:blipFill>
          <a:blip r:embed="rId4"/>
          <a:stretch/>
        </p:blipFill>
        <p:spPr>
          <a:xfrm>
            <a:off x="286560" y="3476160"/>
            <a:ext cx="3962880" cy="428760"/>
          </a:xfrm>
          <a:prstGeom prst="rect">
            <a:avLst/>
          </a:prstGeom>
          <a:ln w="0">
            <a:noFill/>
          </a:ln>
        </p:spPr>
      </p:pic>
      <p:pic>
        <p:nvPicPr>
          <p:cNvPr id="1711" name="Picture 10" descr=""/>
          <p:cNvPicPr/>
          <p:nvPr/>
        </p:nvPicPr>
        <p:blipFill>
          <a:blip r:embed="rId5"/>
          <a:stretch/>
        </p:blipFill>
        <p:spPr>
          <a:xfrm>
            <a:off x="4249440" y="3500280"/>
            <a:ext cx="5068080" cy="380520"/>
          </a:xfrm>
          <a:prstGeom prst="rect">
            <a:avLst/>
          </a:prstGeom>
          <a:ln w="0">
            <a:noFill/>
          </a:ln>
        </p:spPr>
      </p:pic>
      <p:pic>
        <p:nvPicPr>
          <p:cNvPr id="1712" name="Picture 12" descr=""/>
          <p:cNvPicPr/>
          <p:nvPr/>
        </p:nvPicPr>
        <p:blipFill>
          <a:blip r:embed="rId6"/>
          <a:stretch/>
        </p:blipFill>
        <p:spPr>
          <a:xfrm>
            <a:off x="3686040" y="4211640"/>
            <a:ext cx="5989680" cy="1915920"/>
          </a:xfrm>
          <a:prstGeom prst="rect">
            <a:avLst/>
          </a:prstGeom>
          <a:ln w="0">
            <a:noFill/>
          </a:ln>
        </p:spPr>
      </p:pic>
      <p:pic>
        <p:nvPicPr>
          <p:cNvPr id="1713" name="Picture 14" descr=""/>
          <p:cNvPicPr/>
          <p:nvPr/>
        </p:nvPicPr>
        <p:blipFill>
          <a:blip r:embed="rId7"/>
          <a:stretch/>
        </p:blipFill>
        <p:spPr>
          <a:xfrm>
            <a:off x="257760" y="3905280"/>
            <a:ext cx="3414240" cy="430200"/>
          </a:xfrm>
          <a:prstGeom prst="rect">
            <a:avLst/>
          </a:prstGeom>
          <a:ln w="0">
            <a:noFill/>
          </a:ln>
        </p:spPr>
      </p:pic>
    </p:spTree>
  </p:cSld>
  <mc:AlternateContent>
    <mc:Choice Requires="p14">
      <p:transition spd="slow" p14:dur="2000"/>
    </mc:Choice>
    <mc:Fallback>
      <p:transition spd="slow"/>
    </mc:Fallback>
  </mc:AlternateContent>
</p:sld>
</file>

<file path=ppt/slides/slide3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14" name="PlaceHolder 1"/>
          <p:cNvSpPr>
            <a:spLocks noGrp="1"/>
          </p:cNvSpPr>
          <p:nvPr>
            <p:ph type="ftr"/>
          </p:nvPr>
        </p:nvSpPr>
        <p:spPr>
          <a:xfrm>
            <a:off x="3686040" y="6459840"/>
            <a:ext cx="4822560" cy="364680"/>
          </a:xfrm>
          <a:prstGeom prst="rect">
            <a:avLst/>
          </a:prstGeom>
          <a:noFill/>
          <a:ln w="0">
            <a:noFill/>
          </a:ln>
        </p:spPr>
        <p:txBody>
          <a:bodyPr anchor="ctr">
            <a:noAutofit/>
          </a:bodyPr>
          <a:p>
            <a:endParaRPr b="0" lang="en-GB" sz="2400" spc="-1" strike="noStrike">
              <a:latin typeface="Times New Roman"/>
            </a:endParaRPr>
          </a:p>
        </p:txBody>
      </p:sp>
      <p:sp>
        <p:nvSpPr>
          <p:cNvPr id="1715" name="PlaceHolder 2"/>
          <p:cNvSpPr>
            <a:spLocks noGrp="1"/>
          </p:cNvSpPr>
          <p:nvPr>
            <p:ph type="sldNum"/>
          </p:nvPr>
        </p:nvSpPr>
        <p:spPr>
          <a:xfrm>
            <a:off x="9900360" y="6459840"/>
            <a:ext cx="1311840" cy="364680"/>
          </a:xfrm>
          <a:prstGeom prst="rect">
            <a:avLst/>
          </a:prstGeom>
          <a:noFill/>
          <a:ln w="0">
            <a:noFill/>
          </a:ln>
        </p:spPr>
        <p:txBody>
          <a:bodyPr anchor="ctr">
            <a:noAutofit/>
          </a:bodyPr>
          <a:p>
            <a:pPr algn="r">
              <a:lnSpc>
                <a:spcPct val="100000"/>
              </a:lnSpc>
            </a:pPr>
            <a:fld id="{050BE8DB-2A12-4354-B477-EE383458CAC5}" type="slidenum">
              <a:rPr b="0" lang="en-AU" sz="1050" spc="-1" strike="noStrike">
                <a:solidFill>
                  <a:srgbClr val="ffffff"/>
                </a:solidFill>
                <a:latin typeface="Calibri"/>
              </a:rPr>
              <a:t>&lt;number&gt;</a:t>
            </a:fld>
            <a:endParaRPr b="0" lang="en-GB" sz="1050" spc="-1" strike="noStrike">
              <a:latin typeface="Times New Roman"/>
            </a:endParaRPr>
          </a:p>
        </p:txBody>
      </p:sp>
      <p:pic>
        <p:nvPicPr>
          <p:cNvPr id="1716" name="Picture 4" descr=""/>
          <p:cNvPicPr/>
          <p:nvPr/>
        </p:nvPicPr>
        <p:blipFill>
          <a:blip r:embed="rId1"/>
          <a:stretch/>
        </p:blipFill>
        <p:spPr>
          <a:xfrm>
            <a:off x="125640" y="457200"/>
            <a:ext cx="11490840" cy="4532400"/>
          </a:xfrm>
          <a:prstGeom prst="rect">
            <a:avLst/>
          </a:prstGeom>
          <a:ln w="0">
            <a:noFill/>
          </a:ln>
        </p:spPr>
      </p:pic>
    </p:spTree>
  </p:cSld>
  <mc:AlternateContent>
    <mc:Choice Requires="p14">
      <p:transition spd="slow" p14:dur="2000"/>
    </mc:Choice>
    <mc:Fallback>
      <p:transition spd="slow"/>
    </mc:Fallback>
  </mc:AlternateContent>
</p:sld>
</file>

<file path=ppt/slides/slide3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17" name="PlaceHolder 1"/>
          <p:cNvSpPr>
            <a:spLocks noGrp="1"/>
          </p:cNvSpPr>
          <p:nvPr>
            <p:ph type="ftr"/>
          </p:nvPr>
        </p:nvSpPr>
        <p:spPr>
          <a:xfrm>
            <a:off x="3686040" y="6459840"/>
            <a:ext cx="4822560" cy="364680"/>
          </a:xfrm>
          <a:prstGeom prst="rect">
            <a:avLst/>
          </a:prstGeom>
          <a:noFill/>
          <a:ln w="0">
            <a:noFill/>
          </a:ln>
        </p:spPr>
        <p:txBody>
          <a:bodyPr anchor="ctr">
            <a:noAutofit/>
          </a:bodyPr>
          <a:p>
            <a:endParaRPr b="0" lang="en-GB" sz="2400" spc="-1" strike="noStrike">
              <a:latin typeface="Times New Roman"/>
            </a:endParaRPr>
          </a:p>
        </p:txBody>
      </p:sp>
      <p:sp>
        <p:nvSpPr>
          <p:cNvPr id="1718" name="PlaceHolder 2"/>
          <p:cNvSpPr>
            <a:spLocks noGrp="1"/>
          </p:cNvSpPr>
          <p:nvPr>
            <p:ph type="sldNum"/>
          </p:nvPr>
        </p:nvSpPr>
        <p:spPr>
          <a:xfrm>
            <a:off x="9900360" y="6459840"/>
            <a:ext cx="1311840" cy="364680"/>
          </a:xfrm>
          <a:prstGeom prst="rect">
            <a:avLst/>
          </a:prstGeom>
          <a:noFill/>
          <a:ln w="0">
            <a:noFill/>
          </a:ln>
        </p:spPr>
        <p:txBody>
          <a:bodyPr anchor="ctr">
            <a:noAutofit/>
          </a:bodyPr>
          <a:p>
            <a:pPr algn="r">
              <a:lnSpc>
                <a:spcPct val="100000"/>
              </a:lnSpc>
            </a:pPr>
            <a:fld id="{A79EE770-B576-4409-92A2-66D3476D7489}" type="slidenum">
              <a:rPr b="0" lang="en-AU" sz="1050" spc="-1" strike="noStrike">
                <a:solidFill>
                  <a:srgbClr val="ffffff"/>
                </a:solidFill>
                <a:latin typeface="Calibri"/>
              </a:rPr>
              <a:t>&lt;number&gt;</a:t>
            </a:fld>
            <a:endParaRPr b="0" lang="en-GB" sz="1050" spc="-1" strike="noStrike">
              <a:latin typeface="Times New Roman"/>
            </a:endParaRPr>
          </a:p>
        </p:txBody>
      </p:sp>
      <p:pic>
        <p:nvPicPr>
          <p:cNvPr id="1719" name="Picture 3" descr=""/>
          <p:cNvPicPr/>
          <p:nvPr/>
        </p:nvPicPr>
        <p:blipFill>
          <a:blip r:embed="rId1"/>
          <a:stretch/>
        </p:blipFill>
        <p:spPr>
          <a:xfrm>
            <a:off x="435960" y="222120"/>
            <a:ext cx="9125640" cy="2553120"/>
          </a:xfrm>
          <a:prstGeom prst="rect">
            <a:avLst/>
          </a:prstGeom>
          <a:ln w="0">
            <a:noFill/>
          </a:ln>
        </p:spPr>
      </p:pic>
      <p:pic>
        <p:nvPicPr>
          <p:cNvPr id="1720" name="Picture 4" descr=""/>
          <p:cNvPicPr/>
          <p:nvPr/>
        </p:nvPicPr>
        <p:blipFill>
          <a:blip r:embed="rId2"/>
          <a:stretch/>
        </p:blipFill>
        <p:spPr>
          <a:xfrm>
            <a:off x="592920" y="2905920"/>
            <a:ext cx="4685760" cy="398520"/>
          </a:xfrm>
          <a:prstGeom prst="rect">
            <a:avLst/>
          </a:prstGeom>
          <a:ln w="0">
            <a:noFill/>
          </a:ln>
        </p:spPr>
      </p:pic>
      <p:pic>
        <p:nvPicPr>
          <p:cNvPr id="1721" name="Picture 5" descr=""/>
          <p:cNvPicPr/>
          <p:nvPr/>
        </p:nvPicPr>
        <p:blipFill>
          <a:blip r:embed="rId3"/>
          <a:stretch/>
        </p:blipFill>
        <p:spPr>
          <a:xfrm>
            <a:off x="5397480" y="2813040"/>
            <a:ext cx="2126520" cy="491760"/>
          </a:xfrm>
          <a:prstGeom prst="rect">
            <a:avLst/>
          </a:prstGeom>
          <a:ln w="0">
            <a:noFill/>
          </a:ln>
        </p:spPr>
      </p:pic>
      <p:pic>
        <p:nvPicPr>
          <p:cNvPr id="1722" name="Picture 6" descr=""/>
          <p:cNvPicPr/>
          <p:nvPr/>
        </p:nvPicPr>
        <p:blipFill>
          <a:blip r:embed="rId4"/>
          <a:stretch/>
        </p:blipFill>
        <p:spPr>
          <a:xfrm>
            <a:off x="592920" y="3594960"/>
            <a:ext cx="10619280" cy="1790640"/>
          </a:xfrm>
          <a:prstGeom prst="rect">
            <a:avLst/>
          </a:prstGeom>
          <a:ln w="0">
            <a:noFill/>
          </a:ln>
        </p:spPr>
      </p:pic>
      <p:sp>
        <p:nvSpPr>
          <p:cNvPr id="1723" name="Straight Connector 7"/>
          <p:cNvSpPr/>
          <p:nvPr/>
        </p:nvSpPr>
        <p:spPr>
          <a:xfrm>
            <a:off x="0" y="5631480"/>
            <a:ext cx="12191760" cy="360"/>
          </a:xfrm>
          <a:prstGeom prst="line">
            <a:avLst/>
          </a:prstGeom>
          <a:ln>
            <a:solidFill>
              <a:srgbClr val="63a537"/>
            </a:solidFill>
            <a:round/>
          </a:ln>
        </p:spPr>
        <p:style>
          <a:lnRef idx="1">
            <a:schemeClr val="accent2"/>
          </a:lnRef>
          <a:fillRef idx="0">
            <a:schemeClr val="accent2"/>
          </a:fillRef>
          <a:effectRef idx="0">
            <a:schemeClr val="accent2"/>
          </a:effectRef>
          <a:fontRef idx="minor"/>
        </p:style>
      </p:sp>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6" name="PlaceHolder 1"/>
          <p:cNvSpPr>
            <a:spLocks noGrp="1"/>
          </p:cNvSpPr>
          <p:nvPr>
            <p:ph type="ftr"/>
          </p:nvPr>
        </p:nvSpPr>
        <p:spPr>
          <a:xfrm>
            <a:off x="3686040" y="6459840"/>
            <a:ext cx="4822560" cy="364680"/>
          </a:xfrm>
          <a:prstGeom prst="rect">
            <a:avLst/>
          </a:prstGeom>
          <a:noFill/>
          <a:ln w="0">
            <a:noFill/>
          </a:ln>
        </p:spPr>
        <p:txBody>
          <a:bodyPr anchor="ctr">
            <a:noAutofit/>
          </a:bodyPr>
          <a:p>
            <a:endParaRPr b="0" lang="en-GB" sz="2400" spc="-1" strike="noStrike">
              <a:latin typeface="Times New Roman"/>
            </a:endParaRPr>
          </a:p>
        </p:txBody>
      </p:sp>
      <p:sp>
        <p:nvSpPr>
          <p:cNvPr id="287" name="PlaceHolder 2"/>
          <p:cNvSpPr>
            <a:spLocks noGrp="1"/>
          </p:cNvSpPr>
          <p:nvPr>
            <p:ph type="sldNum"/>
          </p:nvPr>
        </p:nvSpPr>
        <p:spPr>
          <a:xfrm>
            <a:off x="9900360" y="6459840"/>
            <a:ext cx="1311840" cy="364680"/>
          </a:xfrm>
          <a:prstGeom prst="rect">
            <a:avLst/>
          </a:prstGeom>
          <a:noFill/>
          <a:ln w="0">
            <a:noFill/>
          </a:ln>
        </p:spPr>
        <p:txBody>
          <a:bodyPr anchor="ctr">
            <a:noAutofit/>
          </a:bodyPr>
          <a:p>
            <a:pPr algn="r">
              <a:lnSpc>
                <a:spcPct val="100000"/>
              </a:lnSpc>
            </a:pPr>
            <a:fld id="{1A1ECA20-1DA6-47C2-AA40-0B8D939169D5}" type="slidenum">
              <a:rPr b="0" lang="en-AU" sz="1050" spc="-1" strike="noStrike">
                <a:solidFill>
                  <a:srgbClr val="ffffff"/>
                </a:solidFill>
                <a:latin typeface="Calibri"/>
              </a:rPr>
              <a:t>&lt;number&gt;</a:t>
            </a:fld>
            <a:endParaRPr b="0" lang="en-GB" sz="1050" spc="-1" strike="noStrike">
              <a:latin typeface="Times New Roman"/>
            </a:endParaRPr>
          </a:p>
        </p:txBody>
      </p:sp>
      <p:pic>
        <p:nvPicPr>
          <p:cNvPr id="288" name="Picture 3" descr=""/>
          <p:cNvPicPr/>
          <p:nvPr/>
        </p:nvPicPr>
        <p:blipFill>
          <a:blip r:embed="rId1"/>
          <a:stretch/>
        </p:blipFill>
        <p:spPr>
          <a:xfrm>
            <a:off x="330480" y="291960"/>
            <a:ext cx="10881720" cy="4271400"/>
          </a:xfrm>
          <a:prstGeom prst="rect">
            <a:avLst/>
          </a:prstGeom>
          <a:ln w="0">
            <a:noFill/>
          </a:ln>
        </p:spPr>
      </p:pic>
      <p:sp>
        <p:nvSpPr>
          <p:cNvPr id="289" name="Straight Connector 4"/>
          <p:cNvSpPr/>
          <p:nvPr/>
        </p:nvSpPr>
        <p:spPr>
          <a:xfrm flipV="1">
            <a:off x="0" y="4563720"/>
            <a:ext cx="12191760" cy="20880"/>
          </a:xfrm>
          <a:prstGeom prst="line">
            <a:avLst/>
          </a:prstGeom>
          <a:ln>
            <a:solidFill>
              <a:srgbClr val="63a537">
                <a:lumMod val="75000"/>
              </a:srgbClr>
            </a:solidFill>
            <a:round/>
          </a:ln>
        </p:spPr>
        <p:style>
          <a:lnRef idx="1">
            <a:schemeClr val="accent1"/>
          </a:lnRef>
          <a:fillRef idx="0">
            <a:schemeClr val="accent1"/>
          </a:fillRef>
          <a:effectRef idx="0">
            <a:schemeClr val="accent1"/>
          </a:effectRef>
          <a:fontRef idx="minor"/>
        </p:style>
      </p:sp>
    </p:spTree>
  </p:cSld>
  <mc:AlternateContent>
    <mc:Choice Requires="p14">
      <p:transition spd="slow" p14:dur="2000"/>
    </mc:Choice>
    <mc:Fallback>
      <p:transition spd="slow"/>
    </mc:Fallback>
  </mc:AlternateContent>
</p:sld>
</file>

<file path=ppt/slides/slide3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24" name="PlaceHolder 1"/>
          <p:cNvSpPr>
            <a:spLocks noGrp="1"/>
          </p:cNvSpPr>
          <p:nvPr>
            <p:ph type="ftr"/>
          </p:nvPr>
        </p:nvSpPr>
        <p:spPr>
          <a:xfrm>
            <a:off x="3686040" y="6459840"/>
            <a:ext cx="4822560" cy="364680"/>
          </a:xfrm>
          <a:prstGeom prst="rect">
            <a:avLst/>
          </a:prstGeom>
          <a:noFill/>
          <a:ln w="0">
            <a:noFill/>
          </a:ln>
        </p:spPr>
        <p:txBody>
          <a:bodyPr anchor="ctr">
            <a:noAutofit/>
          </a:bodyPr>
          <a:p>
            <a:endParaRPr b="0" lang="en-GB" sz="2400" spc="-1" strike="noStrike">
              <a:latin typeface="Times New Roman"/>
            </a:endParaRPr>
          </a:p>
        </p:txBody>
      </p:sp>
      <p:sp>
        <p:nvSpPr>
          <p:cNvPr id="1725" name="PlaceHolder 2"/>
          <p:cNvSpPr>
            <a:spLocks noGrp="1"/>
          </p:cNvSpPr>
          <p:nvPr>
            <p:ph type="sldNum"/>
          </p:nvPr>
        </p:nvSpPr>
        <p:spPr>
          <a:xfrm>
            <a:off x="9900360" y="6459840"/>
            <a:ext cx="1311840" cy="364680"/>
          </a:xfrm>
          <a:prstGeom prst="rect">
            <a:avLst/>
          </a:prstGeom>
          <a:noFill/>
          <a:ln w="0">
            <a:noFill/>
          </a:ln>
        </p:spPr>
        <p:txBody>
          <a:bodyPr anchor="ctr">
            <a:noAutofit/>
          </a:bodyPr>
          <a:p>
            <a:pPr algn="r">
              <a:lnSpc>
                <a:spcPct val="100000"/>
              </a:lnSpc>
            </a:pPr>
            <a:fld id="{F5FCD7C1-E50C-45C0-BBFC-E60DBD3DF85C}" type="slidenum">
              <a:rPr b="0" lang="en-AU" sz="1050" spc="-1" strike="noStrike">
                <a:solidFill>
                  <a:srgbClr val="ffffff"/>
                </a:solidFill>
                <a:latin typeface="Calibri"/>
              </a:rPr>
              <a:t>&lt;number&gt;</a:t>
            </a:fld>
            <a:endParaRPr b="0" lang="en-GB" sz="1050" spc="-1" strike="noStrike">
              <a:latin typeface="Times New Roman"/>
            </a:endParaRPr>
          </a:p>
        </p:txBody>
      </p:sp>
      <p:pic>
        <p:nvPicPr>
          <p:cNvPr id="1726" name="Picture 4" descr=""/>
          <p:cNvPicPr/>
          <p:nvPr/>
        </p:nvPicPr>
        <p:blipFill>
          <a:blip r:embed="rId1"/>
          <a:stretch/>
        </p:blipFill>
        <p:spPr>
          <a:xfrm>
            <a:off x="1227960" y="662400"/>
            <a:ext cx="8828640" cy="4514040"/>
          </a:xfrm>
          <a:prstGeom prst="rect">
            <a:avLst/>
          </a:prstGeom>
          <a:ln w="0">
            <a:noFill/>
          </a:ln>
        </p:spPr>
      </p:pic>
    </p:spTree>
  </p:cSld>
  <mc:AlternateContent>
    <mc:Choice Requires="p14">
      <p:transition spd="slow" p14:dur="2000"/>
    </mc:Choice>
    <mc:Fallback>
      <p:transition spd="slow"/>
    </mc:Fallback>
  </mc:AlternateContent>
</p:sld>
</file>

<file path=ppt/slides/slide3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27" name="PlaceHolder 1"/>
          <p:cNvSpPr>
            <a:spLocks noGrp="1"/>
          </p:cNvSpPr>
          <p:nvPr>
            <p:ph type="ftr"/>
          </p:nvPr>
        </p:nvSpPr>
        <p:spPr>
          <a:xfrm>
            <a:off x="3686040" y="6459840"/>
            <a:ext cx="4822560" cy="364680"/>
          </a:xfrm>
          <a:prstGeom prst="rect">
            <a:avLst/>
          </a:prstGeom>
          <a:noFill/>
          <a:ln w="0">
            <a:noFill/>
          </a:ln>
        </p:spPr>
        <p:txBody>
          <a:bodyPr anchor="ctr">
            <a:noAutofit/>
          </a:bodyPr>
          <a:p>
            <a:endParaRPr b="0" lang="en-GB" sz="2400" spc="-1" strike="noStrike">
              <a:latin typeface="Times New Roman"/>
            </a:endParaRPr>
          </a:p>
        </p:txBody>
      </p:sp>
      <p:sp>
        <p:nvSpPr>
          <p:cNvPr id="1728" name="PlaceHolder 2"/>
          <p:cNvSpPr>
            <a:spLocks noGrp="1"/>
          </p:cNvSpPr>
          <p:nvPr>
            <p:ph type="sldNum"/>
          </p:nvPr>
        </p:nvSpPr>
        <p:spPr>
          <a:xfrm>
            <a:off x="9900360" y="6459840"/>
            <a:ext cx="1311840" cy="364680"/>
          </a:xfrm>
          <a:prstGeom prst="rect">
            <a:avLst/>
          </a:prstGeom>
          <a:noFill/>
          <a:ln w="0">
            <a:noFill/>
          </a:ln>
        </p:spPr>
        <p:txBody>
          <a:bodyPr anchor="ctr">
            <a:noAutofit/>
          </a:bodyPr>
          <a:p>
            <a:pPr algn="r">
              <a:lnSpc>
                <a:spcPct val="100000"/>
              </a:lnSpc>
            </a:pPr>
            <a:fld id="{9F086DA8-81F9-4A30-8037-AEEA353A9536}" type="slidenum">
              <a:rPr b="0" lang="en-AU" sz="1050" spc="-1" strike="noStrike">
                <a:solidFill>
                  <a:srgbClr val="ffffff"/>
                </a:solidFill>
                <a:latin typeface="Calibri"/>
              </a:rPr>
              <a:t>&lt;number&gt;</a:t>
            </a:fld>
            <a:endParaRPr b="0" lang="en-GB" sz="1050" spc="-1" strike="noStrike">
              <a:latin typeface="Times New Roman"/>
            </a:endParaRPr>
          </a:p>
        </p:txBody>
      </p:sp>
      <p:pic>
        <p:nvPicPr>
          <p:cNvPr id="1729" name="Picture 5" descr=""/>
          <p:cNvPicPr/>
          <p:nvPr/>
        </p:nvPicPr>
        <p:blipFill>
          <a:blip r:embed="rId1"/>
          <a:stretch/>
        </p:blipFill>
        <p:spPr>
          <a:xfrm>
            <a:off x="308160" y="261360"/>
            <a:ext cx="11082240" cy="4010040"/>
          </a:xfrm>
          <a:prstGeom prst="rect">
            <a:avLst/>
          </a:prstGeom>
          <a:ln w="0">
            <a:noFill/>
          </a:ln>
        </p:spPr>
      </p:pic>
      <p:pic>
        <p:nvPicPr>
          <p:cNvPr id="1730" name="Picture 6" descr=""/>
          <p:cNvPicPr/>
          <p:nvPr/>
        </p:nvPicPr>
        <p:blipFill>
          <a:blip r:embed="rId2"/>
          <a:stretch/>
        </p:blipFill>
        <p:spPr>
          <a:xfrm>
            <a:off x="457200" y="4429080"/>
            <a:ext cx="11103120" cy="818640"/>
          </a:xfrm>
          <a:prstGeom prst="rect">
            <a:avLst/>
          </a:prstGeom>
          <a:ln w="0">
            <a:noFill/>
          </a:ln>
        </p:spPr>
      </p:pic>
      <p:pic>
        <p:nvPicPr>
          <p:cNvPr id="1731" name="Picture 7" descr=""/>
          <p:cNvPicPr/>
          <p:nvPr/>
        </p:nvPicPr>
        <p:blipFill>
          <a:blip r:embed="rId3"/>
          <a:stretch/>
        </p:blipFill>
        <p:spPr>
          <a:xfrm>
            <a:off x="5451840" y="3560040"/>
            <a:ext cx="2617560" cy="339120"/>
          </a:xfrm>
          <a:prstGeom prst="rect">
            <a:avLst/>
          </a:prstGeom>
          <a:ln w="0">
            <a:noFill/>
          </a:ln>
        </p:spPr>
      </p:pic>
      <p:pic>
        <p:nvPicPr>
          <p:cNvPr id="1732" name="Picture 8" descr=""/>
          <p:cNvPicPr/>
          <p:nvPr/>
        </p:nvPicPr>
        <p:blipFill>
          <a:blip r:embed="rId4"/>
          <a:stretch/>
        </p:blipFill>
        <p:spPr>
          <a:xfrm>
            <a:off x="5595480" y="3192840"/>
            <a:ext cx="2098080" cy="334080"/>
          </a:xfrm>
          <a:prstGeom prst="rect">
            <a:avLst/>
          </a:prstGeom>
          <a:ln w="0">
            <a:noFill/>
          </a:ln>
        </p:spPr>
      </p:pic>
    </p:spTree>
  </p:cSld>
  <mc:AlternateContent>
    <mc:Choice Requires="p14">
      <p:transition spd="slow" p14:dur="2000"/>
    </mc:Choice>
    <mc:Fallback>
      <p:transition spd="slow"/>
    </mc:Fallback>
  </mc:AlternateContent>
</p:sld>
</file>

<file path=ppt/slides/slide3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33" name="PlaceHolder 1"/>
          <p:cNvSpPr>
            <a:spLocks noGrp="1"/>
          </p:cNvSpPr>
          <p:nvPr>
            <p:ph type="ftr"/>
          </p:nvPr>
        </p:nvSpPr>
        <p:spPr>
          <a:xfrm>
            <a:off x="3686040" y="6459840"/>
            <a:ext cx="4822560" cy="364680"/>
          </a:xfrm>
          <a:prstGeom prst="rect">
            <a:avLst/>
          </a:prstGeom>
          <a:noFill/>
          <a:ln w="0">
            <a:noFill/>
          </a:ln>
        </p:spPr>
        <p:txBody>
          <a:bodyPr anchor="ctr">
            <a:noAutofit/>
          </a:bodyPr>
          <a:p>
            <a:endParaRPr b="0" lang="en-GB" sz="2400" spc="-1" strike="noStrike">
              <a:latin typeface="Times New Roman"/>
            </a:endParaRPr>
          </a:p>
        </p:txBody>
      </p:sp>
      <p:sp>
        <p:nvSpPr>
          <p:cNvPr id="1734" name="PlaceHolder 2"/>
          <p:cNvSpPr>
            <a:spLocks noGrp="1"/>
          </p:cNvSpPr>
          <p:nvPr>
            <p:ph type="sldNum"/>
          </p:nvPr>
        </p:nvSpPr>
        <p:spPr>
          <a:xfrm>
            <a:off x="9900360" y="6459840"/>
            <a:ext cx="1311840" cy="364680"/>
          </a:xfrm>
          <a:prstGeom prst="rect">
            <a:avLst/>
          </a:prstGeom>
          <a:noFill/>
          <a:ln w="0">
            <a:noFill/>
          </a:ln>
        </p:spPr>
        <p:txBody>
          <a:bodyPr anchor="ctr">
            <a:noAutofit/>
          </a:bodyPr>
          <a:p>
            <a:pPr algn="r">
              <a:lnSpc>
                <a:spcPct val="100000"/>
              </a:lnSpc>
            </a:pPr>
            <a:fld id="{DC803C9F-F17E-453B-8D6D-07D8E4011B33}" type="slidenum">
              <a:rPr b="0" lang="en-AU" sz="1050" spc="-1" strike="noStrike">
                <a:solidFill>
                  <a:srgbClr val="ffffff"/>
                </a:solidFill>
                <a:latin typeface="Calibri"/>
              </a:rPr>
              <a:t>&lt;number&gt;</a:t>
            </a:fld>
            <a:endParaRPr b="0" lang="en-GB" sz="1050" spc="-1" strike="noStrike">
              <a:latin typeface="Times New Roman"/>
            </a:endParaRPr>
          </a:p>
        </p:txBody>
      </p:sp>
      <p:pic>
        <p:nvPicPr>
          <p:cNvPr id="1735" name="Picture 4" descr=""/>
          <p:cNvPicPr/>
          <p:nvPr/>
        </p:nvPicPr>
        <p:blipFill>
          <a:blip r:embed="rId1"/>
          <a:stretch/>
        </p:blipFill>
        <p:spPr>
          <a:xfrm>
            <a:off x="117720" y="1014480"/>
            <a:ext cx="7451640" cy="2838600"/>
          </a:xfrm>
          <a:prstGeom prst="rect">
            <a:avLst/>
          </a:prstGeom>
          <a:ln w="0">
            <a:noFill/>
          </a:ln>
        </p:spPr>
      </p:pic>
      <p:sp>
        <p:nvSpPr>
          <p:cNvPr id="1736" name="TextBox 6"/>
          <p:cNvSpPr/>
          <p:nvPr/>
        </p:nvSpPr>
        <p:spPr>
          <a:xfrm>
            <a:off x="641160" y="274320"/>
            <a:ext cx="1784520" cy="106452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1" lang="en-US" sz="3200" spc="-1" strike="noStrike" u="sng">
                <a:solidFill>
                  <a:srgbClr val="00b050"/>
                </a:solidFill>
                <a:uFillTx/>
                <a:latin typeface="Calibri"/>
              </a:rPr>
              <a:t>Problem</a:t>
            </a:r>
            <a:endParaRPr b="0" lang="en-GB" sz="3200" spc="-1" strike="noStrike">
              <a:latin typeface="Arial"/>
            </a:endParaRPr>
          </a:p>
        </p:txBody>
      </p:sp>
      <p:pic>
        <p:nvPicPr>
          <p:cNvPr id="1737" name="Picture 7" descr=""/>
          <p:cNvPicPr/>
          <p:nvPr/>
        </p:nvPicPr>
        <p:blipFill>
          <a:blip r:embed="rId2"/>
          <a:stretch/>
        </p:blipFill>
        <p:spPr>
          <a:xfrm>
            <a:off x="473400" y="3853440"/>
            <a:ext cx="2355480" cy="444240"/>
          </a:xfrm>
          <a:prstGeom prst="rect">
            <a:avLst/>
          </a:prstGeom>
          <a:ln w="0">
            <a:noFill/>
          </a:ln>
        </p:spPr>
      </p:pic>
      <p:sp>
        <p:nvSpPr>
          <p:cNvPr id="1738" name="Straight Connector 8"/>
          <p:cNvSpPr/>
          <p:nvPr/>
        </p:nvSpPr>
        <p:spPr>
          <a:xfrm>
            <a:off x="641160" y="4298040"/>
            <a:ext cx="1739880" cy="360"/>
          </a:xfrm>
          <a:prstGeom prst="line">
            <a:avLst/>
          </a:prstGeom>
          <a:ln>
            <a:solidFill>
              <a:srgbClr val="37a76f">
                <a:lumMod val="50000"/>
              </a:srgbClr>
            </a:solidFill>
            <a:round/>
          </a:ln>
        </p:spPr>
        <p:style>
          <a:lnRef idx="1">
            <a:schemeClr val="accent3"/>
          </a:lnRef>
          <a:fillRef idx="0">
            <a:schemeClr val="accent3"/>
          </a:fillRef>
          <a:effectRef idx="0">
            <a:schemeClr val="accent3"/>
          </a:effectRef>
          <a:fontRef idx="minor"/>
        </p:style>
      </p:sp>
    </p:spTree>
  </p:cSld>
  <mc:AlternateContent>
    <mc:Choice Requires="p14">
      <p:transition spd="slow" p14:dur="2000"/>
    </mc:Choice>
    <mc:Fallback>
      <p:transition spd="slow"/>
    </mc:Fallback>
  </mc:AlternateContent>
</p:sld>
</file>

<file path=ppt/slides/slide3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39" name="PlaceHolder 1"/>
          <p:cNvSpPr>
            <a:spLocks noGrp="1"/>
          </p:cNvSpPr>
          <p:nvPr>
            <p:ph type="ftr"/>
          </p:nvPr>
        </p:nvSpPr>
        <p:spPr>
          <a:xfrm>
            <a:off x="3686040" y="6459840"/>
            <a:ext cx="4822560" cy="364680"/>
          </a:xfrm>
          <a:prstGeom prst="rect">
            <a:avLst/>
          </a:prstGeom>
          <a:noFill/>
          <a:ln w="0">
            <a:noFill/>
          </a:ln>
        </p:spPr>
        <p:txBody>
          <a:bodyPr anchor="ctr">
            <a:noAutofit/>
          </a:bodyPr>
          <a:p>
            <a:endParaRPr b="0" lang="en-GB" sz="2400" spc="-1" strike="noStrike">
              <a:latin typeface="Times New Roman"/>
            </a:endParaRPr>
          </a:p>
        </p:txBody>
      </p:sp>
      <p:sp>
        <p:nvSpPr>
          <p:cNvPr id="1740" name="PlaceHolder 2"/>
          <p:cNvSpPr>
            <a:spLocks noGrp="1"/>
          </p:cNvSpPr>
          <p:nvPr>
            <p:ph type="sldNum"/>
          </p:nvPr>
        </p:nvSpPr>
        <p:spPr>
          <a:xfrm>
            <a:off x="9900360" y="6459840"/>
            <a:ext cx="1311840" cy="364680"/>
          </a:xfrm>
          <a:prstGeom prst="rect">
            <a:avLst/>
          </a:prstGeom>
          <a:noFill/>
          <a:ln w="0">
            <a:noFill/>
          </a:ln>
        </p:spPr>
        <p:txBody>
          <a:bodyPr anchor="ctr">
            <a:noAutofit/>
          </a:bodyPr>
          <a:p>
            <a:pPr algn="r">
              <a:lnSpc>
                <a:spcPct val="100000"/>
              </a:lnSpc>
            </a:pPr>
            <a:fld id="{6D0CF69C-D92C-4A8A-98D8-FB33A9F5F72D}" type="slidenum">
              <a:rPr b="0" lang="en-AU" sz="1050" spc="-1" strike="noStrike">
                <a:solidFill>
                  <a:srgbClr val="ffffff"/>
                </a:solidFill>
                <a:latin typeface="Calibri"/>
              </a:rPr>
              <a:t>&lt;number&gt;</a:t>
            </a:fld>
            <a:endParaRPr b="0" lang="en-GB" sz="1050" spc="-1" strike="noStrike">
              <a:latin typeface="Times New Roman"/>
            </a:endParaRPr>
          </a:p>
        </p:txBody>
      </p:sp>
      <p:pic>
        <p:nvPicPr>
          <p:cNvPr id="1741" name="Picture 3" descr=""/>
          <p:cNvPicPr/>
          <p:nvPr/>
        </p:nvPicPr>
        <p:blipFill>
          <a:blip r:embed="rId1"/>
          <a:stretch/>
        </p:blipFill>
        <p:spPr>
          <a:xfrm>
            <a:off x="417960" y="297000"/>
            <a:ext cx="9100440" cy="5889240"/>
          </a:xfrm>
          <a:prstGeom prst="rect">
            <a:avLst/>
          </a:prstGeom>
          <a:ln w="0">
            <a:noFill/>
          </a:ln>
        </p:spPr>
      </p:pic>
      <p:sp>
        <p:nvSpPr>
          <p:cNvPr id="1742" name="Straight Connector 4"/>
          <p:cNvSpPr/>
          <p:nvPr/>
        </p:nvSpPr>
        <p:spPr>
          <a:xfrm>
            <a:off x="0" y="6122520"/>
            <a:ext cx="12191760" cy="360"/>
          </a:xfrm>
          <a:prstGeom prst="line">
            <a:avLst/>
          </a:prstGeom>
          <a:ln>
            <a:solidFill>
              <a:srgbClr val="63a537"/>
            </a:solidFill>
            <a:round/>
          </a:ln>
        </p:spPr>
        <p:style>
          <a:lnRef idx="1">
            <a:schemeClr val="accent2"/>
          </a:lnRef>
          <a:fillRef idx="0">
            <a:schemeClr val="accent2"/>
          </a:fillRef>
          <a:effectRef idx="0">
            <a:schemeClr val="accent2"/>
          </a:effectRef>
          <a:fontRef idx="minor"/>
        </p:style>
      </p:sp>
    </p:spTree>
  </p:cSld>
  <mc:AlternateContent>
    <mc:Choice Requires="p14">
      <p:transition spd="slow" p14:dur="2000"/>
    </mc:Choice>
    <mc:Fallback>
      <p:transition spd="slow"/>
    </mc:Fallback>
  </mc:AlternateContent>
</p:sld>
</file>

<file path=ppt/slides/slide3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43" name="PlaceHolder 1"/>
          <p:cNvSpPr>
            <a:spLocks noGrp="1"/>
          </p:cNvSpPr>
          <p:nvPr>
            <p:ph type="ftr"/>
          </p:nvPr>
        </p:nvSpPr>
        <p:spPr>
          <a:xfrm>
            <a:off x="3686040" y="6459840"/>
            <a:ext cx="4822560" cy="364680"/>
          </a:xfrm>
          <a:prstGeom prst="rect">
            <a:avLst/>
          </a:prstGeom>
          <a:noFill/>
          <a:ln w="0">
            <a:noFill/>
          </a:ln>
        </p:spPr>
        <p:txBody>
          <a:bodyPr anchor="ctr">
            <a:noAutofit/>
          </a:bodyPr>
          <a:p>
            <a:endParaRPr b="0" lang="en-GB" sz="2400" spc="-1" strike="noStrike">
              <a:latin typeface="Times New Roman"/>
            </a:endParaRPr>
          </a:p>
        </p:txBody>
      </p:sp>
      <p:sp>
        <p:nvSpPr>
          <p:cNvPr id="1744" name="PlaceHolder 2"/>
          <p:cNvSpPr>
            <a:spLocks noGrp="1"/>
          </p:cNvSpPr>
          <p:nvPr>
            <p:ph type="sldNum"/>
          </p:nvPr>
        </p:nvSpPr>
        <p:spPr>
          <a:xfrm>
            <a:off x="9900360" y="6459840"/>
            <a:ext cx="1311840" cy="364680"/>
          </a:xfrm>
          <a:prstGeom prst="rect">
            <a:avLst/>
          </a:prstGeom>
          <a:noFill/>
          <a:ln w="0">
            <a:noFill/>
          </a:ln>
        </p:spPr>
        <p:txBody>
          <a:bodyPr anchor="ctr">
            <a:noAutofit/>
          </a:bodyPr>
          <a:p>
            <a:pPr algn="r">
              <a:lnSpc>
                <a:spcPct val="100000"/>
              </a:lnSpc>
            </a:pPr>
            <a:fld id="{04BDFB34-EA04-453B-82F1-7106F40E6814}" type="slidenum">
              <a:rPr b="0" lang="en-AU" sz="1050" spc="-1" strike="noStrike">
                <a:solidFill>
                  <a:srgbClr val="ffffff"/>
                </a:solidFill>
                <a:latin typeface="Calibri"/>
              </a:rPr>
              <a:t>&lt;number&gt;</a:t>
            </a:fld>
            <a:endParaRPr b="0" lang="en-GB" sz="1050" spc="-1" strike="noStrike">
              <a:latin typeface="Times New Roman"/>
            </a:endParaRPr>
          </a:p>
        </p:txBody>
      </p:sp>
      <p:pic>
        <p:nvPicPr>
          <p:cNvPr id="1745" name="Picture 3" descr=""/>
          <p:cNvPicPr/>
          <p:nvPr/>
        </p:nvPicPr>
        <p:blipFill>
          <a:blip r:embed="rId1"/>
          <a:stretch/>
        </p:blipFill>
        <p:spPr>
          <a:xfrm>
            <a:off x="197280" y="1020960"/>
            <a:ext cx="9437040" cy="3459240"/>
          </a:xfrm>
          <a:prstGeom prst="rect">
            <a:avLst/>
          </a:prstGeom>
          <a:ln w="0">
            <a:noFill/>
          </a:ln>
        </p:spPr>
      </p:pic>
      <p:sp>
        <p:nvSpPr>
          <p:cNvPr id="1746" name="TextBox 4"/>
          <p:cNvSpPr/>
          <p:nvPr/>
        </p:nvSpPr>
        <p:spPr>
          <a:xfrm>
            <a:off x="197280" y="143640"/>
            <a:ext cx="1784520" cy="106452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1" lang="en-US" sz="3200" spc="-1" strike="noStrike" u="sng">
                <a:solidFill>
                  <a:srgbClr val="00b050"/>
                </a:solidFill>
                <a:uFillTx/>
                <a:latin typeface="Calibri"/>
              </a:rPr>
              <a:t>Problem</a:t>
            </a:r>
            <a:endParaRPr b="0" lang="en-GB" sz="3200" spc="-1" strike="noStrike">
              <a:latin typeface="Arial"/>
            </a:endParaRPr>
          </a:p>
        </p:txBody>
      </p:sp>
    </p:spTree>
  </p:cSld>
  <mc:AlternateContent>
    <mc:Choice Requires="p14">
      <p:transition spd="slow" p14:dur="2000"/>
    </mc:Choice>
    <mc:Fallback>
      <p:transition spd="slow"/>
    </mc:Fallback>
  </mc:AlternateContent>
</p:sld>
</file>

<file path=ppt/slides/slide3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47" name="PlaceHolder 1"/>
          <p:cNvSpPr>
            <a:spLocks noGrp="1"/>
          </p:cNvSpPr>
          <p:nvPr>
            <p:ph type="ftr"/>
          </p:nvPr>
        </p:nvSpPr>
        <p:spPr>
          <a:xfrm>
            <a:off x="3686040" y="6459840"/>
            <a:ext cx="4822560" cy="364680"/>
          </a:xfrm>
          <a:prstGeom prst="rect">
            <a:avLst/>
          </a:prstGeom>
          <a:noFill/>
          <a:ln w="0">
            <a:noFill/>
          </a:ln>
        </p:spPr>
        <p:txBody>
          <a:bodyPr anchor="ctr">
            <a:noAutofit/>
          </a:bodyPr>
          <a:p>
            <a:endParaRPr b="0" lang="en-GB" sz="2400" spc="-1" strike="noStrike">
              <a:latin typeface="Times New Roman"/>
            </a:endParaRPr>
          </a:p>
        </p:txBody>
      </p:sp>
      <p:sp>
        <p:nvSpPr>
          <p:cNvPr id="1748" name="PlaceHolder 2"/>
          <p:cNvSpPr>
            <a:spLocks noGrp="1"/>
          </p:cNvSpPr>
          <p:nvPr>
            <p:ph type="sldNum"/>
          </p:nvPr>
        </p:nvSpPr>
        <p:spPr>
          <a:xfrm>
            <a:off x="9900360" y="6459840"/>
            <a:ext cx="1311840" cy="364680"/>
          </a:xfrm>
          <a:prstGeom prst="rect">
            <a:avLst/>
          </a:prstGeom>
          <a:noFill/>
          <a:ln w="0">
            <a:noFill/>
          </a:ln>
        </p:spPr>
        <p:txBody>
          <a:bodyPr anchor="ctr">
            <a:noAutofit/>
          </a:bodyPr>
          <a:p>
            <a:pPr algn="r">
              <a:lnSpc>
                <a:spcPct val="100000"/>
              </a:lnSpc>
            </a:pPr>
            <a:fld id="{80DF514C-7A9B-4299-8CF5-A6AFFE9A79AE}" type="slidenum">
              <a:rPr b="0" lang="en-AU" sz="1050" spc="-1" strike="noStrike">
                <a:solidFill>
                  <a:srgbClr val="ffffff"/>
                </a:solidFill>
                <a:latin typeface="Calibri"/>
              </a:rPr>
              <a:t>&lt;number&gt;</a:t>
            </a:fld>
            <a:endParaRPr b="0" lang="en-GB" sz="1050" spc="-1" strike="noStrike">
              <a:latin typeface="Times New Roman"/>
            </a:endParaRPr>
          </a:p>
        </p:txBody>
      </p:sp>
      <p:pic>
        <p:nvPicPr>
          <p:cNvPr id="1749" name="Picture 7" descr=""/>
          <p:cNvPicPr/>
          <p:nvPr/>
        </p:nvPicPr>
        <p:blipFill>
          <a:blip r:embed="rId1"/>
          <a:stretch/>
        </p:blipFill>
        <p:spPr>
          <a:xfrm>
            <a:off x="792720" y="3528000"/>
            <a:ext cx="7332120" cy="1316880"/>
          </a:xfrm>
          <a:prstGeom prst="rect">
            <a:avLst/>
          </a:prstGeom>
          <a:ln w="0">
            <a:noFill/>
          </a:ln>
        </p:spPr>
      </p:pic>
      <p:pic>
        <p:nvPicPr>
          <p:cNvPr id="1750" name="Picture 8" descr=""/>
          <p:cNvPicPr/>
          <p:nvPr/>
        </p:nvPicPr>
        <p:blipFill>
          <a:blip r:embed="rId2"/>
          <a:stretch/>
        </p:blipFill>
        <p:spPr>
          <a:xfrm>
            <a:off x="119880" y="220680"/>
            <a:ext cx="2879640" cy="630000"/>
          </a:xfrm>
          <a:prstGeom prst="rect">
            <a:avLst/>
          </a:prstGeom>
          <a:ln w="0">
            <a:noFill/>
          </a:ln>
        </p:spPr>
      </p:pic>
      <p:pic>
        <p:nvPicPr>
          <p:cNvPr id="1751" name="Picture 9" descr=""/>
          <p:cNvPicPr/>
          <p:nvPr/>
        </p:nvPicPr>
        <p:blipFill>
          <a:blip r:embed="rId3"/>
          <a:stretch/>
        </p:blipFill>
        <p:spPr>
          <a:xfrm>
            <a:off x="428400" y="1602000"/>
            <a:ext cx="9878040" cy="1454400"/>
          </a:xfrm>
          <a:prstGeom prst="rect">
            <a:avLst/>
          </a:prstGeom>
          <a:ln w="0">
            <a:noFill/>
          </a:ln>
        </p:spPr>
      </p:pic>
      <p:sp>
        <p:nvSpPr>
          <p:cNvPr id="1752" name="Straight Connector 10"/>
          <p:cNvSpPr/>
          <p:nvPr/>
        </p:nvSpPr>
        <p:spPr>
          <a:xfrm>
            <a:off x="689760" y="930600"/>
            <a:ext cx="1739880" cy="360"/>
          </a:xfrm>
          <a:prstGeom prst="line">
            <a:avLst/>
          </a:prstGeom>
          <a:ln>
            <a:solidFill>
              <a:srgbClr val="37a76f">
                <a:lumMod val="50000"/>
              </a:srgbClr>
            </a:solidFill>
            <a:round/>
          </a:ln>
        </p:spPr>
        <p:style>
          <a:lnRef idx="1">
            <a:schemeClr val="accent3"/>
          </a:lnRef>
          <a:fillRef idx="0">
            <a:schemeClr val="accent3"/>
          </a:fillRef>
          <a:effectRef idx="0">
            <a:schemeClr val="accent3"/>
          </a:effectRef>
          <a:fontRef idx="minor"/>
        </p:style>
      </p:sp>
    </p:spTree>
  </p:cSld>
  <mc:AlternateContent>
    <mc:Choice Requires="p14">
      <p:transition spd="slow" p14:dur="2000"/>
    </mc:Choice>
    <mc:Fallback>
      <p:transition spd="slow"/>
    </mc:Fallback>
  </mc:AlternateContent>
</p:sld>
</file>

<file path=ppt/slides/slide3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53" name="PlaceHolder 1"/>
          <p:cNvSpPr>
            <a:spLocks noGrp="1"/>
          </p:cNvSpPr>
          <p:nvPr>
            <p:ph type="ftr"/>
          </p:nvPr>
        </p:nvSpPr>
        <p:spPr>
          <a:xfrm>
            <a:off x="3686040" y="6459840"/>
            <a:ext cx="4822560" cy="364680"/>
          </a:xfrm>
          <a:prstGeom prst="rect">
            <a:avLst/>
          </a:prstGeom>
          <a:noFill/>
          <a:ln w="0">
            <a:noFill/>
          </a:ln>
        </p:spPr>
        <p:txBody>
          <a:bodyPr anchor="ctr">
            <a:noAutofit/>
          </a:bodyPr>
          <a:p>
            <a:endParaRPr b="0" lang="en-GB" sz="2400" spc="-1" strike="noStrike">
              <a:latin typeface="Times New Roman"/>
            </a:endParaRPr>
          </a:p>
        </p:txBody>
      </p:sp>
      <p:sp>
        <p:nvSpPr>
          <p:cNvPr id="1754" name="PlaceHolder 2"/>
          <p:cNvSpPr>
            <a:spLocks noGrp="1"/>
          </p:cNvSpPr>
          <p:nvPr>
            <p:ph type="sldNum"/>
          </p:nvPr>
        </p:nvSpPr>
        <p:spPr>
          <a:xfrm>
            <a:off x="9900360" y="6459840"/>
            <a:ext cx="1311840" cy="364680"/>
          </a:xfrm>
          <a:prstGeom prst="rect">
            <a:avLst/>
          </a:prstGeom>
          <a:noFill/>
          <a:ln w="0">
            <a:noFill/>
          </a:ln>
        </p:spPr>
        <p:txBody>
          <a:bodyPr anchor="ctr">
            <a:noAutofit/>
          </a:bodyPr>
          <a:p>
            <a:pPr algn="r">
              <a:lnSpc>
                <a:spcPct val="100000"/>
              </a:lnSpc>
            </a:pPr>
            <a:fld id="{5083C52B-4074-4FAA-8A2E-CA874F5DFCD1}" type="slidenum">
              <a:rPr b="0" lang="en-AU" sz="1050" spc="-1" strike="noStrike">
                <a:solidFill>
                  <a:srgbClr val="ffffff"/>
                </a:solidFill>
                <a:latin typeface="Calibri"/>
              </a:rPr>
              <a:t>&lt;number&gt;</a:t>
            </a:fld>
            <a:endParaRPr b="0" lang="en-GB" sz="1050" spc="-1" strike="noStrike">
              <a:latin typeface="Times New Roman"/>
            </a:endParaRPr>
          </a:p>
        </p:txBody>
      </p:sp>
      <p:pic>
        <p:nvPicPr>
          <p:cNvPr id="1755" name="Picture 5" descr=""/>
          <p:cNvPicPr/>
          <p:nvPr/>
        </p:nvPicPr>
        <p:blipFill>
          <a:blip r:embed="rId1"/>
          <a:stretch/>
        </p:blipFill>
        <p:spPr>
          <a:xfrm>
            <a:off x="286560" y="613800"/>
            <a:ext cx="11621880" cy="2716560"/>
          </a:xfrm>
          <a:prstGeom prst="rect">
            <a:avLst/>
          </a:prstGeom>
          <a:ln w="0">
            <a:noFill/>
          </a:ln>
        </p:spPr>
      </p:pic>
      <p:sp>
        <p:nvSpPr>
          <p:cNvPr id="1756" name="Straight Connector 6"/>
          <p:cNvSpPr/>
          <p:nvPr/>
        </p:nvSpPr>
        <p:spPr>
          <a:xfrm>
            <a:off x="117360" y="4338000"/>
            <a:ext cx="12192120" cy="360"/>
          </a:xfrm>
          <a:prstGeom prst="line">
            <a:avLst/>
          </a:prstGeom>
          <a:ln>
            <a:solidFill>
              <a:srgbClr val="63a537"/>
            </a:solidFill>
            <a:round/>
          </a:ln>
        </p:spPr>
        <p:style>
          <a:lnRef idx="1">
            <a:schemeClr val="accent2"/>
          </a:lnRef>
          <a:fillRef idx="0">
            <a:schemeClr val="accent2"/>
          </a:fillRef>
          <a:effectRef idx="0">
            <a:schemeClr val="accent2"/>
          </a:effectRef>
          <a:fontRef idx="minor"/>
        </p:style>
      </p:sp>
    </p:spTree>
  </p:cSld>
  <mc:AlternateContent>
    <mc:Choice Requires="p14">
      <p:transition spd="slow" p14:dur="2000"/>
    </mc:Choice>
    <mc:Fallback>
      <p:transition spd="slow"/>
    </mc:Fallback>
  </mc:AlternateContent>
</p:sld>
</file>

<file path=ppt/slides/slide3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57" name="PlaceHolder 1"/>
          <p:cNvSpPr>
            <a:spLocks noGrp="1"/>
          </p:cNvSpPr>
          <p:nvPr>
            <p:ph type="ftr"/>
          </p:nvPr>
        </p:nvSpPr>
        <p:spPr>
          <a:xfrm>
            <a:off x="3686040" y="6459840"/>
            <a:ext cx="4822560" cy="364680"/>
          </a:xfrm>
          <a:prstGeom prst="rect">
            <a:avLst/>
          </a:prstGeom>
          <a:noFill/>
          <a:ln w="0">
            <a:noFill/>
          </a:ln>
        </p:spPr>
        <p:txBody>
          <a:bodyPr anchor="ctr">
            <a:noAutofit/>
          </a:bodyPr>
          <a:p>
            <a:endParaRPr b="0" lang="en-GB" sz="2400" spc="-1" strike="noStrike">
              <a:latin typeface="Times New Roman"/>
            </a:endParaRPr>
          </a:p>
        </p:txBody>
      </p:sp>
      <p:sp>
        <p:nvSpPr>
          <p:cNvPr id="1758" name="PlaceHolder 2"/>
          <p:cNvSpPr>
            <a:spLocks noGrp="1"/>
          </p:cNvSpPr>
          <p:nvPr>
            <p:ph type="sldNum"/>
          </p:nvPr>
        </p:nvSpPr>
        <p:spPr>
          <a:xfrm>
            <a:off x="9900360" y="6459840"/>
            <a:ext cx="1311840" cy="364680"/>
          </a:xfrm>
          <a:prstGeom prst="rect">
            <a:avLst/>
          </a:prstGeom>
          <a:noFill/>
          <a:ln w="0">
            <a:noFill/>
          </a:ln>
        </p:spPr>
        <p:txBody>
          <a:bodyPr anchor="ctr">
            <a:noAutofit/>
          </a:bodyPr>
          <a:p>
            <a:pPr algn="r">
              <a:lnSpc>
                <a:spcPct val="100000"/>
              </a:lnSpc>
            </a:pPr>
            <a:fld id="{F4C83518-C537-4A9E-A6B4-BFFC6D9C11AD}" type="slidenum">
              <a:rPr b="0" lang="en-AU" sz="1050" spc="-1" strike="noStrike">
                <a:solidFill>
                  <a:srgbClr val="ffffff"/>
                </a:solidFill>
                <a:latin typeface="Calibri"/>
              </a:rPr>
              <a:t>&lt;number&gt;</a:t>
            </a:fld>
            <a:endParaRPr b="0" lang="en-GB" sz="1050" spc="-1" strike="noStrike">
              <a:latin typeface="Times New Roman"/>
            </a:endParaRPr>
          </a:p>
        </p:txBody>
      </p:sp>
      <p:pic>
        <p:nvPicPr>
          <p:cNvPr id="1759" name="Picture 3" descr=""/>
          <p:cNvPicPr/>
          <p:nvPr/>
        </p:nvPicPr>
        <p:blipFill>
          <a:blip r:embed="rId1"/>
          <a:stretch/>
        </p:blipFill>
        <p:spPr>
          <a:xfrm>
            <a:off x="327960" y="104400"/>
            <a:ext cx="5529240" cy="1134000"/>
          </a:xfrm>
          <a:prstGeom prst="rect">
            <a:avLst/>
          </a:prstGeom>
          <a:ln w="0">
            <a:noFill/>
          </a:ln>
        </p:spPr>
      </p:pic>
      <p:sp>
        <p:nvSpPr>
          <p:cNvPr id="1760" name="Straight Connector 4"/>
          <p:cNvSpPr/>
          <p:nvPr/>
        </p:nvSpPr>
        <p:spPr>
          <a:xfrm flipV="1">
            <a:off x="497520" y="1384560"/>
            <a:ext cx="5132520" cy="26280"/>
          </a:xfrm>
          <a:prstGeom prst="line">
            <a:avLst/>
          </a:prstGeom>
          <a:ln>
            <a:solidFill>
              <a:srgbClr val="37a76f">
                <a:lumMod val="50000"/>
              </a:srgbClr>
            </a:solidFill>
            <a:round/>
          </a:ln>
        </p:spPr>
        <p:style>
          <a:lnRef idx="1">
            <a:schemeClr val="accent3"/>
          </a:lnRef>
          <a:fillRef idx="0">
            <a:schemeClr val="accent3"/>
          </a:fillRef>
          <a:effectRef idx="0">
            <a:schemeClr val="accent3"/>
          </a:effectRef>
          <a:fontRef idx="minor"/>
        </p:style>
      </p:sp>
      <p:pic>
        <p:nvPicPr>
          <p:cNvPr id="1761" name="Picture 6" descr=""/>
          <p:cNvPicPr/>
          <p:nvPr/>
        </p:nvPicPr>
        <p:blipFill>
          <a:blip r:embed="rId2"/>
          <a:stretch/>
        </p:blipFill>
        <p:spPr>
          <a:xfrm>
            <a:off x="188640" y="1715400"/>
            <a:ext cx="9711360" cy="4418640"/>
          </a:xfrm>
          <a:prstGeom prst="rect">
            <a:avLst/>
          </a:prstGeom>
          <a:ln w="0">
            <a:noFill/>
          </a:ln>
        </p:spPr>
      </p:pic>
    </p:spTree>
  </p:cSld>
  <mc:AlternateContent>
    <mc:Choice Requires="p14">
      <p:transition spd="slow" p14:dur="2000"/>
    </mc:Choice>
    <mc:Fallback>
      <p:transition spd="slow"/>
    </mc:Fallback>
  </mc:AlternateContent>
</p:sld>
</file>

<file path=ppt/slides/slide3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62" name="PlaceHolder 1"/>
          <p:cNvSpPr>
            <a:spLocks noGrp="1"/>
          </p:cNvSpPr>
          <p:nvPr>
            <p:ph type="ftr"/>
          </p:nvPr>
        </p:nvSpPr>
        <p:spPr>
          <a:xfrm>
            <a:off x="3686040" y="6459840"/>
            <a:ext cx="4822560" cy="364680"/>
          </a:xfrm>
          <a:prstGeom prst="rect">
            <a:avLst/>
          </a:prstGeom>
          <a:noFill/>
          <a:ln w="0">
            <a:noFill/>
          </a:ln>
        </p:spPr>
        <p:txBody>
          <a:bodyPr anchor="ctr">
            <a:noAutofit/>
          </a:bodyPr>
          <a:p>
            <a:endParaRPr b="0" lang="en-GB" sz="2400" spc="-1" strike="noStrike">
              <a:latin typeface="Times New Roman"/>
            </a:endParaRPr>
          </a:p>
        </p:txBody>
      </p:sp>
      <p:sp>
        <p:nvSpPr>
          <p:cNvPr id="1763" name="PlaceHolder 2"/>
          <p:cNvSpPr>
            <a:spLocks noGrp="1"/>
          </p:cNvSpPr>
          <p:nvPr>
            <p:ph type="sldNum"/>
          </p:nvPr>
        </p:nvSpPr>
        <p:spPr>
          <a:xfrm>
            <a:off x="9900360" y="6459840"/>
            <a:ext cx="1311840" cy="364680"/>
          </a:xfrm>
          <a:prstGeom prst="rect">
            <a:avLst/>
          </a:prstGeom>
          <a:noFill/>
          <a:ln w="0">
            <a:noFill/>
          </a:ln>
        </p:spPr>
        <p:txBody>
          <a:bodyPr anchor="ctr">
            <a:noAutofit/>
          </a:bodyPr>
          <a:p>
            <a:pPr algn="r">
              <a:lnSpc>
                <a:spcPct val="100000"/>
              </a:lnSpc>
            </a:pPr>
            <a:fld id="{6A74171A-4B76-4EEA-8979-FC8ABD6C4273}" type="slidenum">
              <a:rPr b="0" lang="en-AU" sz="1050" spc="-1" strike="noStrike">
                <a:solidFill>
                  <a:srgbClr val="ffffff"/>
                </a:solidFill>
                <a:latin typeface="Calibri"/>
              </a:rPr>
              <a:t>&lt;number&gt;</a:t>
            </a:fld>
            <a:endParaRPr b="0" lang="en-GB" sz="1050" spc="-1" strike="noStrike">
              <a:latin typeface="Times New Roman"/>
            </a:endParaRPr>
          </a:p>
        </p:txBody>
      </p:sp>
      <p:pic>
        <p:nvPicPr>
          <p:cNvPr id="1764" name="Picture 3" descr=""/>
          <p:cNvPicPr/>
          <p:nvPr/>
        </p:nvPicPr>
        <p:blipFill>
          <a:blip r:embed="rId1"/>
          <a:stretch/>
        </p:blipFill>
        <p:spPr>
          <a:xfrm>
            <a:off x="262440" y="0"/>
            <a:ext cx="11156400" cy="3605400"/>
          </a:xfrm>
          <a:prstGeom prst="rect">
            <a:avLst/>
          </a:prstGeom>
          <a:ln w="0">
            <a:noFill/>
          </a:ln>
        </p:spPr>
      </p:pic>
    </p:spTree>
  </p:cSld>
  <mc:AlternateContent>
    <mc:Choice Requires="p14">
      <p:transition spd="slow" p14:dur="2000"/>
    </mc:Choice>
    <mc:Fallback>
      <p:transition spd="slow"/>
    </mc:Fallback>
  </mc:AlternateContent>
</p:sld>
</file>

<file path=ppt/slides/slide3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65" name="PlaceHolder 1"/>
          <p:cNvSpPr>
            <a:spLocks noGrp="1"/>
          </p:cNvSpPr>
          <p:nvPr>
            <p:ph type="ftr"/>
          </p:nvPr>
        </p:nvSpPr>
        <p:spPr>
          <a:xfrm>
            <a:off x="3686040" y="6459840"/>
            <a:ext cx="4822560" cy="364680"/>
          </a:xfrm>
          <a:prstGeom prst="rect">
            <a:avLst/>
          </a:prstGeom>
          <a:noFill/>
          <a:ln w="0">
            <a:noFill/>
          </a:ln>
        </p:spPr>
        <p:txBody>
          <a:bodyPr anchor="ctr">
            <a:noAutofit/>
          </a:bodyPr>
          <a:p>
            <a:endParaRPr b="0" lang="en-GB" sz="2400" spc="-1" strike="noStrike">
              <a:latin typeface="Times New Roman"/>
            </a:endParaRPr>
          </a:p>
        </p:txBody>
      </p:sp>
      <p:sp>
        <p:nvSpPr>
          <p:cNvPr id="1766" name="PlaceHolder 2"/>
          <p:cNvSpPr>
            <a:spLocks noGrp="1"/>
          </p:cNvSpPr>
          <p:nvPr>
            <p:ph type="sldNum"/>
          </p:nvPr>
        </p:nvSpPr>
        <p:spPr>
          <a:xfrm>
            <a:off x="9900360" y="6459840"/>
            <a:ext cx="1311840" cy="364680"/>
          </a:xfrm>
          <a:prstGeom prst="rect">
            <a:avLst/>
          </a:prstGeom>
          <a:noFill/>
          <a:ln w="0">
            <a:noFill/>
          </a:ln>
        </p:spPr>
        <p:txBody>
          <a:bodyPr anchor="ctr">
            <a:noAutofit/>
          </a:bodyPr>
          <a:p>
            <a:pPr algn="r">
              <a:lnSpc>
                <a:spcPct val="100000"/>
              </a:lnSpc>
            </a:pPr>
            <a:fld id="{FCF52B68-6EF7-4E75-B029-C895C9E638EC}" type="slidenum">
              <a:rPr b="0" lang="en-AU" sz="1050" spc="-1" strike="noStrike">
                <a:solidFill>
                  <a:srgbClr val="ffffff"/>
                </a:solidFill>
                <a:latin typeface="Calibri"/>
              </a:rPr>
              <a:t>&lt;number&gt;</a:t>
            </a:fld>
            <a:endParaRPr b="0" lang="en-GB" sz="1050" spc="-1" strike="noStrike">
              <a:latin typeface="Times New Roman"/>
            </a:endParaRPr>
          </a:p>
        </p:txBody>
      </p:sp>
      <p:pic>
        <p:nvPicPr>
          <p:cNvPr id="1767" name="Picture 3" descr=""/>
          <p:cNvPicPr/>
          <p:nvPr/>
        </p:nvPicPr>
        <p:blipFill>
          <a:blip r:embed="rId1"/>
          <a:stretch/>
        </p:blipFill>
        <p:spPr>
          <a:xfrm>
            <a:off x="199080" y="0"/>
            <a:ext cx="11447640" cy="1558440"/>
          </a:xfrm>
          <a:prstGeom prst="rect">
            <a:avLst/>
          </a:prstGeom>
          <a:ln w="0">
            <a:noFill/>
          </a:ln>
        </p:spPr>
      </p:pic>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0" name="PlaceHolder 1"/>
          <p:cNvSpPr>
            <a:spLocks noGrp="1"/>
          </p:cNvSpPr>
          <p:nvPr>
            <p:ph type="ftr"/>
          </p:nvPr>
        </p:nvSpPr>
        <p:spPr>
          <a:xfrm>
            <a:off x="3686040" y="6459840"/>
            <a:ext cx="4822560" cy="364680"/>
          </a:xfrm>
          <a:prstGeom prst="rect">
            <a:avLst/>
          </a:prstGeom>
          <a:noFill/>
          <a:ln w="0">
            <a:noFill/>
          </a:ln>
        </p:spPr>
        <p:txBody>
          <a:bodyPr anchor="ctr">
            <a:noAutofit/>
          </a:bodyPr>
          <a:p>
            <a:endParaRPr b="0" lang="en-GB" sz="2400" spc="-1" strike="noStrike">
              <a:latin typeface="Times New Roman"/>
            </a:endParaRPr>
          </a:p>
        </p:txBody>
      </p:sp>
      <p:sp>
        <p:nvSpPr>
          <p:cNvPr id="291" name="PlaceHolder 2"/>
          <p:cNvSpPr>
            <a:spLocks noGrp="1"/>
          </p:cNvSpPr>
          <p:nvPr>
            <p:ph type="sldNum"/>
          </p:nvPr>
        </p:nvSpPr>
        <p:spPr>
          <a:xfrm>
            <a:off x="9900360" y="6459840"/>
            <a:ext cx="1311840" cy="364680"/>
          </a:xfrm>
          <a:prstGeom prst="rect">
            <a:avLst/>
          </a:prstGeom>
          <a:noFill/>
          <a:ln w="0">
            <a:noFill/>
          </a:ln>
        </p:spPr>
        <p:txBody>
          <a:bodyPr anchor="ctr">
            <a:noAutofit/>
          </a:bodyPr>
          <a:p>
            <a:pPr algn="r">
              <a:lnSpc>
                <a:spcPct val="100000"/>
              </a:lnSpc>
            </a:pPr>
            <a:fld id="{8C42B31D-DB6C-439E-A2E1-FE334012ED4E}" type="slidenum">
              <a:rPr b="0" lang="en-AU" sz="1050" spc="-1" strike="noStrike">
                <a:solidFill>
                  <a:srgbClr val="ffffff"/>
                </a:solidFill>
                <a:latin typeface="Calibri"/>
              </a:rPr>
              <a:t>&lt;number&gt;</a:t>
            </a:fld>
            <a:endParaRPr b="0" lang="en-GB" sz="1050" spc="-1" strike="noStrike">
              <a:latin typeface="Times New Roman"/>
            </a:endParaRPr>
          </a:p>
        </p:txBody>
      </p:sp>
      <p:sp>
        <p:nvSpPr>
          <p:cNvPr id="292" name="TextBox 5"/>
          <p:cNvSpPr/>
          <p:nvPr/>
        </p:nvSpPr>
        <p:spPr>
          <a:xfrm>
            <a:off x="2923560" y="356760"/>
            <a:ext cx="4636080" cy="7606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en-US" sz="4400" spc="-1" strike="noStrike" u="sng">
                <a:solidFill>
                  <a:srgbClr val="00b050"/>
                </a:solidFill>
                <a:uFillTx/>
                <a:latin typeface="Calibri"/>
              </a:rPr>
              <a:t>Determinants</a:t>
            </a:r>
            <a:endParaRPr b="0" lang="en-GB" sz="4400" spc="-1" strike="noStrike">
              <a:latin typeface="Arial"/>
            </a:endParaRPr>
          </a:p>
        </p:txBody>
      </p:sp>
      <p:pic>
        <p:nvPicPr>
          <p:cNvPr id="293" name="Picture 6" descr=""/>
          <p:cNvPicPr/>
          <p:nvPr/>
        </p:nvPicPr>
        <p:blipFill>
          <a:blip r:embed="rId1"/>
          <a:stretch/>
        </p:blipFill>
        <p:spPr>
          <a:xfrm>
            <a:off x="515160" y="1413360"/>
            <a:ext cx="7572600" cy="1682640"/>
          </a:xfrm>
          <a:prstGeom prst="rect">
            <a:avLst/>
          </a:prstGeom>
          <a:ln w="0">
            <a:noFill/>
          </a:ln>
        </p:spPr>
      </p:pic>
      <p:pic>
        <p:nvPicPr>
          <p:cNvPr id="294" name="Picture 7" descr=""/>
          <p:cNvPicPr/>
          <p:nvPr/>
        </p:nvPicPr>
        <p:blipFill>
          <a:blip r:embed="rId2"/>
          <a:stretch/>
        </p:blipFill>
        <p:spPr>
          <a:xfrm>
            <a:off x="3978360" y="4276800"/>
            <a:ext cx="4795920" cy="1450800"/>
          </a:xfrm>
          <a:prstGeom prst="rect">
            <a:avLst/>
          </a:prstGeom>
          <a:ln w="0">
            <a:noFill/>
          </a:ln>
        </p:spPr>
      </p:pic>
      <p:sp>
        <p:nvSpPr>
          <p:cNvPr id="295" name="TextBox 8"/>
          <p:cNvSpPr/>
          <p:nvPr/>
        </p:nvSpPr>
        <p:spPr>
          <a:xfrm>
            <a:off x="515160" y="3579480"/>
            <a:ext cx="4198320" cy="821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1" lang="en-US" sz="2400" spc="-1" strike="noStrike">
                <a:solidFill>
                  <a:srgbClr val="000000"/>
                </a:solidFill>
                <a:latin typeface="Calibri"/>
              </a:rPr>
              <a:t>For 2×2 Matrices the formula is</a:t>
            </a:r>
            <a:endParaRPr b="0" lang="en-GB" sz="2400" spc="-1" strike="noStrike">
              <a:latin typeface="Arial"/>
            </a:endParaRPr>
          </a:p>
        </p:txBody>
      </p:sp>
      <p:sp>
        <p:nvSpPr>
          <p:cNvPr id="296" name="Rectangle 9"/>
          <p:cNvSpPr/>
          <p:nvPr/>
        </p:nvSpPr>
        <p:spPr>
          <a:xfrm>
            <a:off x="205920" y="5963400"/>
            <a:ext cx="11985480" cy="5763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1" lang="en-US" sz="1600" spc="-1" strike="noStrike">
                <a:solidFill>
                  <a:srgbClr val="000000"/>
                </a:solidFill>
                <a:latin typeface="Calibri"/>
              </a:rPr>
              <a:t>Let’s talk about minor and cofactor of an element with the help of which we will calculate determinants of higher order matrices.</a:t>
            </a:r>
            <a:endParaRPr b="0" lang="en-GB" sz="1600" spc="-1" strike="noStrike">
              <a:latin typeface="Arial"/>
            </a:endParaRPr>
          </a:p>
        </p:txBody>
      </p:sp>
    </p:spTree>
  </p:cSld>
  <mc:AlternateContent>
    <mc:Choice Requires="p14">
      <p:transition spd="slow" p14:dur="2000"/>
    </mc:Choice>
    <mc:Fallback>
      <p:transition spd="slow"/>
    </mc:Fallback>
  </mc:AlternateContent>
</p:sld>
</file>

<file path=ppt/slides/slide3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68" name="PlaceHolder 1"/>
          <p:cNvSpPr>
            <a:spLocks noGrp="1"/>
          </p:cNvSpPr>
          <p:nvPr>
            <p:ph type="ftr"/>
          </p:nvPr>
        </p:nvSpPr>
        <p:spPr>
          <a:xfrm>
            <a:off x="3686040" y="6459840"/>
            <a:ext cx="4822560" cy="364680"/>
          </a:xfrm>
          <a:prstGeom prst="rect">
            <a:avLst/>
          </a:prstGeom>
          <a:noFill/>
          <a:ln w="0">
            <a:noFill/>
          </a:ln>
        </p:spPr>
        <p:txBody>
          <a:bodyPr anchor="ctr">
            <a:noAutofit/>
          </a:bodyPr>
          <a:p>
            <a:endParaRPr b="0" lang="en-GB" sz="2400" spc="-1" strike="noStrike">
              <a:latin typeface="Times New Roman"/>
            </a:endParaRPr>
          </a:p>
        </p:txBody>
      </p:sp>
      <p:sp>
        <p:nvSpPr>
          <p:cNvPr id="1769" name="PlaceHolder 2"/>
          <p:cNvSpPr>
            <a:spLocks noGrp="1"/>
          </p:cNvSpPr>
          <p:nvPr>
            <p:ph type="sldNum"/>
          </p:nvPr>
        </p:nvSpPr>
        <p:spPr>
          <a:xfrm>
            <a:off x="9900360" y="6459840"/>
            <a:ext cx="1311840" cy="364680"/>
          </a:xfrm>
          <a:prstGeom prst="rect">
            <a:avLst/>
          </a:prstGeom>
          <a:noFill/>
          <a:ln w="0">
            <a:noFill/>
          </a:ln>
        </p:spPr>
        <p:txBody>
          <a:bodyPr anchor="ctr">
            <a:noAutofit/>
          </a:bodyPr>
          <a:p>
            <a:pPr algn="r">
              <a:lnSpc>
                <a:spcPct val="100000"/>
              </a:lnSpc>
            </a:pPr>
            <a:fld id="{095B0D74-1B74-4110-9FFF-D170DDE7D3CA}" type="slidenum">
              <a:rPr b="0" lang="en-AU" sz="1050" spc="-1" strike="noStrike">
                <a:solidFill>
                  <a:srgbClr val="ffffff"/>
                </a:solidFill>
                <a:latin typeface="Calibri"/>
              </a:rPr>
              <a:t>&lt;number&gt;</a:t>
            </a:fld>
            <a:endParaRPr b="0" lang="en-GB" sz="1050" spc="-1" strike="noStrike">
              <a:latin typeface="Times New Roman"/>
            </a:endParaRPr>
          </a:p>
        </p:txBody>
      </p:sp>
      <p:pic>
        <p:nvPicPr>
          <p:cNvPr id="1770" name="Picture 3" descr=""/>
          <p:cNvPicPr/>
          <p:nvPr/>
        </p:nvPicPr>
        <p:blipFill>
          <a:blip r:embed="rId1"/>
          <a:stretch/>
        </p:blipFill>
        <p:spPr>
          <a:xfrm>
            <a:off x="403560" y="115200"/>
            <a:ext cx="11383920" cy="4747320"/>
          </a:xfrm>
          <a:prstGeom prst="rect">
            <a:avLst/>
          </a:prstGeom>
          <a:ln w="0">
            <a:noFill/>
          </a:ln>
        </p:spPr>
      </p:pic>
    </p:spTree>
  </p:cSld>
  <mc:AlternateContent>
    <mc:Choice Requires="p14">
      <p:transition spd="slow" p14:dur="2000"/>
    </mc:Choice>
    <mc:Fallback>
      <p:transition spd="slow"/>
    </mc:Fallback>
  </mc:AlternateContent>
</p:sld>
</file>

<file path=ppt/slides/slide3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71" name="PlaceHolder 1"/>
          <p:cNvSpPr>
            <a:spLocks noGrp="1"/>
          </p:cNvSpPr>
          <p:nvPr>
            <p:ph type="ftr"/>
          </p:nvPr>
        </p:nvSpPr>
        <p:spPr>
          <a:xfrm>
            <a:off x="3686040" y="6459840"/>
            <a:ext cx="4822560" cy="364680"/>
          </a:xfrm>
          <a:prstGeom prst="rect">
            <a:avLst/>
          </a:prstGeom>
          <a:noFill/>
          <a:ln w="0">
            <a:noFill/>
          </a:ln>
        </p:spPr>
        <p:txBody>
          <a:bodyPr anchor="ctr">
            <a:noAutofit/>
          </a:bodyPr>
          <a:p>
            <a:endParaRPr b="0" lang="en-GB" sz="2400" spc="-1" strike="noStrike">
              <a:latin typeface="Times New Roman"/>
            </a:endParaRPr>
          </a:p>
        </p:txBody>
      </p:sp>
      <p:sp>
        <p:nvSpPr>
          <p:cNvPr id="1772" name="PlaceHolder 2"/>
          <p:cNvSpPr>
            <a:spLocks noGrp="1"/>
          </p:cNvSpPr>
          <p:nvPr>
            <p:ph type="sldNum"/>
          </p:nvPr>
        </p:nvSpPr>
        <p:spPr>
          <a:xfrm>
            <a:off x="9900360" y="6459840"/>
            <a:ext cx="1311840" cy="364680"/>
          </a:xfrm>
          <a:prstGeom prst="rect">
            <a:avLst/>
          </a:prstGeom>
          <a:noFill/>
          <a:ln w="0">
            <a:noFill/>
          </a:ln>
        </p:spPr>
        <p:txBody>
          <a:bodyPr anchor="ctr">
            <a:noAutofit/>
          </a:bodyPr>
          <a:p>
            <a:pPr algn="r">
              <a:lnSpc>
                <a:spcPct val="100000"/>
              </a:lnSpc>
            </a:pPr>
            <a:fld id="{B1A1C838-0500-433A-9487-2D4C9EE73228}" type="slidenum">
              <a:rPr b="0" lang="en-AU" sz="1050" spc="-1" strike="noStrike">
                <a:solidFill>
                  <a:srgbClr val="ffffff"/>
                </a:solidFill>
                <a:latin typeface="Calibri"/>
              </a:rPr>
              <a:t>&lt;number&gt;</a:t>
            </a:fld>
            <a:endParaRPr b="0" lang="en-GB" sz="1050" spc="-1" strike="noStrike">
              <a:latin typeface="Times New Roman"/>
            </a:endParaRPr>
          </a:p>
        </p:txBody>
      </p:sp>
      <p:pic>
        <p:nvPicPr>
          <p:cNvPr id="1773" name="Picture 3" descr=""/>
          <p:cNvPicPr/>
          <p:nvPr/>
        </p:nvPicPr>
        <p:blipFill>
          <a:blip r:embed="rId1"/>
          <a:stretch/>
        </p:blipFill>
        <p:spPr>
          <a:xfrm>
            <a:off x="282600" y="218160"/>
            <a:ext cx="11487240" cy="4031280"/>
          </a:xfrm>
          <a:prstGeom prst="rect">
            <a:avLst/>
          </a:prstGeom>
          <a:ln w="0">
            <a:noFill/>
          </a:ln>
        </p:spPr>
      </p:pic>
    </p:spTree>
  </p:cSld>
  <mc:AlternateContent>
    <mc:Choice Requires="p14">
      <p:transition spd="slow" p14:dur="2000"/>
    </mc:Choice>
    <mc:Fallback>
      <p:transition spd="slow"/>
    </mc:Fallback>
  </mc:AlternateContent>
</p:sld>
</file>

<file path=ppt/slides/slide3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74" name="PlaceHolder 1"/>
          <p:cNvSpPr>
            <a:spLocks noGrp="1"/>
          </p:cNvSpPr>
          <p:nvPr>
            <p:ph type="ftr"/>
          </p:nvPr>
        </p:nvSpPr>
        <p:spPr>
          <a:xfrm>
            <a:off x="3686040" y="6459840"/>
            <a:ext cx="4822560" cy="364680"/>
          </a:xfrm>
          <a:prstGeom prst="rect">
            <a:avLst/>
          </a:prstGeom>
          <a:noFill/>
          <a:ln w="0">
            <a:noFill/>
          </a:ln>
        </p:spPr>
        <p:txBody>
          <a:bodyPr anchor="ctr">
            <a:noAutofit/>
          </a:bodyPr>
          <a:p>
            <a:endParaRPr b="0" lang="en-GB" sz="2400" spc="-1" strike="noStrike">
              <a:latin typeface="Times New Roman"/>
            </a:endParaRPr>
          </a:p>
        </p:txBody>
      </p:sp>
      <p:sp>
        <p:nvSpPr>
          <p:cNvPr id="1775" name="PlaceHolder 2"/>
          <p:cNvSpPr>
            <a:spLocks noGrp="1"/>
          </p:cNvSpPr>
          <p:nvPr>
            <p:ph type="sldNum"/>
          </p:nvPr>
        </p:nvSpPr>
        <p:spPr>
          <a:xfrm>
            <a:off x="9900360" y="6459840"/>
            <a:ext cx="1311840" cy="364680"/>
          </a:xfrm>
          <a:prstGeom prst="rect">
            <a:avLst/>
          </a:prstGeom>
          <a:noFill/>
          <a:ln w="0">
            <a:noFill/>
          </a:ln>
        </p:spPr>
        <p:txBody>
          <a:bodyPr anchor="ctr">
            <a:noAutofit/>
          </a:bodyPr>
          <a:p>
            <a:pPr algn="r">
              <a:lnSpc>
                <a:spcPct val="100000"/>
              </a:lnSpc>
            </a:pPr>
            <a:fld id="{03CD087E-D918-410E-991A-5F5916525718}" type="slidenum">
              <a:rPr b="0" lang="en-AU" sz="1050" spc="-1" strike="noStrike">
                <a:solidFill>
                  <a:srgbClr val="ffffff"/>
                </a:solidFill>
                <a:latin typeface="Calibri"/>
              </a:rPr>
              <a:t>&lt;number&gt;</a:t>
            </a:fld>
            <a:endParaRPr b="0" lang="en-GB" sz="1050" spc="-1" strike="noStrike">
              <a:latin typeface="Times New Roman"/>
            </a:endParaRPr>
          </a:p>
        </p:txBody>
      </p:sp>
      <p:pic>
        <p:nvPicPr>
          <p:cNvPr id="1776" name="Picture 3" descr=""/>
          <p:cNvPicPr/>
          <p:nvPr/>
        </p:nvPicPr>
        <p:blipFill>
          <a:blip r:embed="rId1"/>
          <a:stretch/>
        </p:blipFill>
        <p:spPr>
          <a:xfrm>
            <a:off x="187920" y="183600"/>
            <a:ext cx="10913400" cy="3286800"/>
          </a:xfrm>
          <a:prstGeom prst="rect">
            <a:avLst/>
          </a:prstGeom>
          <a:ln w="0">
            <a:noFill/>
          </a:ln>
        </p:spPr>
      </p:pic>
    </p:spTree>
  </p:cSld>
  <mc:AlternateContent>
    <mc:Choice Requires="p14">
      <p:transition spd="slow" p14:dur="2000"/>
    </mc:Choice>
    <mc:Fallback>
      <p:transition spd="slow"/>
    </mc:Fallback>
  </mc:AlternateContent>
</p:sld>
</file>

<file path=ppt/slides/slide3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77" name="PlaceHolder 1"/>
          <p:cNvSpPr>
            <a:spLocks noGrp="1"/>
          </p:cNvSpPr>
          <p:nvPr>
            <p:ph type="ftr"/>
          </p:nvPr>
        </p:nvSpPr>
        <p:spPr>
          <a:xfrm>
            <a:off x="3686040" y="6459840"/>
            <a:ext cx="4822560" cy="364680"/>
          </a:xfrm>
          <a:prstGeom prst="rect">
            <a:avLst/>
          </a:prstGeom>
          <a:noFill/>
          <a:ln w="0">
            <a:noFill/>
          </a:ln>
        </p:spPr>
        <p:txBody>
          <a:bodyPr anchor="ctr">
            <a:noAutofit/>
          </a:bodyPr>
          <a:p>
            <a:endParaRPr b="0" lang="en-GB" sz="2400" spc="-1" strike="noStrike">
              <a:latin typeface="Times New Roman"/>
            </a:endParaRPr>
          </a:p>
        </p:txBody>
      </p:sp>
      <p:sp>
        <p:nvSpPr>
          <p:cNvPr id="1778" name="PlaceHolder 2"/>
          <p:cNvSpPr>
            <a:spLocks noGrp="1"/>
          </p:cNvSpPr>
          <p:nvPr>
            <p:ph type="sldNum"/>
          </p:nvPr>
        </p:nvSpPr>
        <p:spPr>
          <a:xfrm>
            <a:off x="9900360" y="6459840"/>
            <a:ext cx="1311840" cy="364680"/>
          </a:xfrm>
          <a:prstGeom prst="rect">
            <a:avLst/>
          </a:prstGeom>
          <a:noFill/>
          <a:ln w="0">
            <a:noFill/>
          </a:ln>
        </p:spPr>
        <p:txBody>
          <a:bodyPr anchor="ctr">
            <a:noAutofit/>
          </a:bodyPr>
          <a:p>
            <a:pPr algn="r">
              <a:lnSpc>
                <a:spcPct val="100000"/>
              </a:lnSpc>
            </a:pPr>
            <a:fld id="{4CECFF97-B476-48A1-AA81-3334DE4D57F4}" type="slidenum">
              <a:rPr b="0" lang="en-AU" sz="1050" spc="-1" strike="noStrike">
                <a:solidFill>
                  <a:srgbClr val="ffffff"/>
                </a:solidFill>
                <a:latin typeface="Calibri"/>
              </a:rPr>
              <a:t>&lt;number&gt;</a:t>
            </a:fld>
            <a:endParaRPr b="0" lang="en-GB" sz="1050" spc="-1" strike="noStrike">
              <a:latin typeface="Times New Roman"/>
            </a:endParaRPr>
          </a:p>
        </p:txBody>
      </p:sp>
      <p:pic>
        <p:nvPicPr>
          <p:cNvPr id="1779" name="Picture 3" descr=""/>
          <p:cNvPicPr/>
          <p:nvPr/>
        </p:nvPicPr>
        <p:blipFill>
          <a:blip r:embed="rId1"/>
          <a:stretch/>
        </p:blipFill>
        <p:spPr>
          <a:xfrm>
            <a:off x="811800" y="138960"/>
            <a:ext cx="9453960" cy="6320520"/>
          </a:xfrm>
          <a:prstGeom prst="rect">
            <a:avLst/>
          </a:prstGeom>
          <a:ln w="0">
            <a:noFill/>
          </a:ln>
        </p:spPr>
      </p:pic>
    </p:spTree>
  </p:cSld>
  <mc:AlternateContent>
    <mc:Choice Requires="p14">
      <p:transition spd="slow" p14:dur="2000"/>
    </mc:Choice>
    <mc:Fallback>
      <p:transition spd="slow"/>
    </mc:Fallback>
  </mc:AlternateContent>
</p:sld>
</file>

<file path=ppt/slides/slide3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80" name="PlaceHolder 1"/>
          <p:cNvSpPr>
            <a:spLocks noGrp="1"/>
          </p:cNvSpPr>
          <p:nvPr>
            <p:ph type="ftr"/>
          </p:nvPr>
        </p:nvSpPr>
        <p:spPr>
          <a:xfrm>
            <a:off x="3686040" y="6459840"/>
            <a:ext cx="4822560" cy="364680"/>
          </a:xfrm>
          <a:prstGeom prst="rect">
            <a:avLst/>
          </a:prstGeom>
          <a:noFill/>
          <a:ln w="0">
            <a:noFill/>
          </a:ln>
        </p:spPr>
        <p:txBody>
          <a:bodyPr anchor="ctr">
            <a:noAutofit/>
          </a:bodyPr>
          <a:p>
            <a:endParaRPr b="0" lang="en-GB" sz="2400" spc="-1" strike="noStrike">
              <a:latin typeface="Times New Roman"/>
            </a:endParaRPr>
          </a:p>
        </p:txBody>
      </p:sp>
      <p:sp>
        <p:nvSpPr>
          <p:cNvPr id="1781" name="PlaceHolder 2"/>
          <p:cNvSpPr>
            <a:spLocks noGrp="1"/>
          </p:cNvSpPr>
          <p:nvPr>
            <p:ph type="sldNum"/>
          </p:nvPr>
        </p:nvSpPr>
        <p:spPr>
          <a:xfrm>
            <a:off x="9900360" y="6459840"/>
            <a:ext cx="1311840" cy="364680"/>
          </a:xfrm>
          <a:prstGeom prst="rect">
            <a:avLst/>
          </a:prstGeom>
          <a:noFill/>
          <a:ln w="0">
            <a:noFill/>
          </a:ln>
        </p:spPr>
        <p:txBody>
          <a:bodyPr anchor="ctr">
            <a:noAutofit/>
          </a:bodyPr>
          <a:p>
            <a:pPr algn="r">
              <a:lnSpc>
                <a:spcPct val="100000"/>
              </a:lnSpc>
            </a:pPr>
            <a:fld id="{A4CAE27A-A137-4EE3-B742-CAE84D07EB41}" type="slidenum">
              <a:rPr b="0" lang="en-AU" sz="1050" spc="-1" strike="noStrike">
                <a:solidFill>
                  <a:srgbClr val="ffffff"/>
                </a:solidFill>
                <a:latin typeface="Calibri"/>
              </a:rPr>
              <a:t>&lt;number&gt;</a:t>
            </a:fld>
            <a:endParaRPr b="0" lang="en-GB" sz="1050" spc="-1" strike="noStrike">
              <a:latin typeface="Times New Roman"/>
            </a:endParaRPr>
          </a:p>
        </p:txBody>
      </p:sp>
      <p:pic>
        <p:nvPicPr>
          <p:cNvPr id="1782" name="Picture 3" descr=""/>
          <p:cNvPicPr/>
          <p:nvPr/>
        </p:nvPicPr>
        <p:blipFill>
          <a:blip r:embed="rId1"/>
          <a:stretch/>
        </p:blipFill>
        <p:spPr>
          <a:xfrm>
            <a:off x="569160" y="858960"/>
            <a:ext cx="7233840" cy="2769120"/>
          </a:xfrm>
          <a:prstGeom prst="rect">
            <a:avLst/>
          </a:prstGeom>
          <a:ln w="0">
            <a:noFill/>
          </a:ln>
        </p:spPr>
      </p:pic>
      <p:sp>
        <p:nvSpPr>
          <p:cNvPr id="1783" name="TextBox 5"/>
          <p:cNvSpPr/>
          <p:nvPr/>
        </p:nvSpPr>
        <p:spPr>
          <a:xfrm>
            <a:off x="641160" y="274320"/>
            <a:ext cx="1784520" cy="106452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1" lang="en-US" sz="3200" spc="-1" strike="noStrike" u="sng">
                <a:solidFill>
                  <a:srgbClr val="00b050"/>
                </a:solidFill>
                <a:uFillTx/>
                <a:latin typeface="Calibri"/>
              </a:rPr>
              <a:t>Problem</a:t>
            </a:r>
            <a:endParaRPr b="0" lang="en-GB" sz="3200" spc="-1" strike="noStrike">
              <a:latin typeface="Arial"/>
            </a:endParaRPr>
          </a:p>
        </p:txBody>
      </p:sp>
    </p:spTree>
  </p:cSld>
  <mc:AlternateContent>
    <mc:Choice Requires="p14">
      <p:transition spd="slow" p14:dur="2000"/>
    </mc:Choice>
    <mc:Fallback>
      <p:transition spd="slow"/>
    </mc:Fallback>
  </mc:AlternateContent>
</p:sld>
</file>

<file path=ppt/slides/slide3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84" name="PlaceHolder 1"/>
          <p:cNvSpPr>
            <a:spLocks noGrp="1"/>
          </p:cNvSpPr>
          <p:nvPr>
            <p:ph type="ftr"/>
          </p:nvPr>
        </p:nvSpPr>
        <p:spPr>
          <a:xfrm>
            <a:off x="3686040" y="6459840"/>
            <a:ext cx="4822560" cy="364680"/>
          </a:xfrm>
          <a:prstGeom prst="rect">
            <a:avLst/>
          </a:prstGeom>
          <a:noFill/>
          <a:ln w="0">
            <a:noFill/>
          </a:ln>
        </p:spPr>
        <p:txBody>
          <a:bodyPr anchor="ctr">
            <a:noAutofit/>
          </a:bodyPr>
          <a:p>
            <a:endParaRPr b="0" lang="en-GB" sz="2400" spc="-1" strike="noStrike">
              <a:latin typeface="Times New Roman"/>
            </a:endParaRPr>
          </a:p>
        </p:txBody>
      </p:sp>
      <p:sp>
        <p:nvSpPr>
          <p:cNvPr id="1785" name="PlaceHolder 2"/>
          <p:cNvSpPr>
            <a:spLocks noGrp="1"/>
          </p:cNvSpPr>
          <p:nvPr>
            <p:ph type="sldNum"/>
          </p:nvPr>
        </p:nvSpPr>
        <p:spPr>
          <a:xfrm>
            <a:off x="9900360" y="6459840"/>
            <a:ext cx="1311840" cy="364680"/>
          </a:xfrm>
          <a:prstGeom prst="rect">
            <a:avLst/>
          </a:prstGeom>
          <a:noFill/>
          <a:ln w="0">
            <a:noFill/>
          </a:ln>
        </p:spPr>
        <p:txBody>
          <a:bodyPr anchor="ctr">
            <a:noAutofit/>
          </a:bodyPr>
          <a:p>
            <a:pPr algn="r">
              <a:lnSpc>
                <a:spcPct val="100000"/>
              </a:lnSpc>
            </a:pPr>
            <a:fld id="{6F54A925-6814-409D-93B9-24AAC36821CC}" type="slidenum">
              <a:rPr b="0" lang="en-AU" sz="1050" spc="-1" strike="noStrike">
                <a:solidFill>
                  <a:srgbClr val="ffffff"/>
                </a:solidFill>
                <a:latin typeface="Calibri"/>
              </a:rPr>
              <a:t>&lt;number&gt;</a:t>
            </a:fld>
            <a:endParaRPr b="0" lang="en-GB" sz="1050" spc="-1" strike="noStrike">
              <a:latin typeface="Times New Roman"/>
            </a:endParaRPr>
          </a:p>
        </p:txBody>
      </p:sp>
      <p:pic>
        <p:nvPicPr>
          <p:cNvPr id="1786" name="Picture 3" descr=""/>
          <p:cNvPicPr/>
          <p:nvPr/>
        </p:nvPicPr>
        <p:blipFill>
          <a:blip r:embed="rId1"/>
          <a:stretch/>
        </p:blipFill>
        <p:spPr>
          <a:xfrm>
            <a:off x="214560" y="297360"/>
            <a:ext cx="2567520" cy="570240"/>
          </a:xfrm>
          <a:prstGeom prst="rect">
            <a:avLst/>
          </a:prstGeom>
          <a:ln w="0">
            <a:noFill/>
          </a:ln>
        </p:spPr>
      </p:pic>
      <p:sp>
        <p:nvSpPr>
          <p:cNvPr id="1787" name="Straight Connector 4"/>
          <p:cNvSpPr/>
          <p:nvPr/>
        </p:nvSpPr>
        <p:spPr>
          <a:xfrm flipV="1">
            <a:off x="480960" y="867600"/>
            <a:ext cx="2034360" cy="360"/>
          </a:xfrm>
          <a:prstGeom prst="line">
            <a:avLst/>
          </a:prstGeom>
          <a:ln>
            <a:solidFill>
              <a:srgbClr val="37a76f">
                <a:lumMod val="50000"/>
              </a:srgbClr>
            </a:solidFill>
            <a:round/>
          </a:ln>
        </p:spPr>
        <p:style>
          <a:lnRef idx="1">
            <a:schemeClr val="accent3"/>
          </a:lnRef>
          <a:fillRef idx="0">
            <a:schemeClr val="accent3"/>
          </a:fillRef>
          <a:effectRef idx="0">
            <a:schemeClr val="accent3"/>
          </a:effectRef>
          <a:fontRef idx="minor"/>
        </p:style>
      </p:sp>
      <p:pic>
        <p:nvPicPr>
          <p:cNvPr id="1788" name="Picture 7" descr=""/>
          <p:cNvPicPr/>
          <p:nvPr/>
        </p:nvPicPr>
        <p:blipFill>
          <a:blip r:embed="rId2"/>
          <a:stretch/>
        </p:blipFill>
        <p:spPr>
          <a:xfrm>
            <a:off x="481320" y="1396080"/>
            <a:ext cx="7329960" cy="573480"/>
          </a:xfrm>
          <a:prstGeom prst="rect">
            <a:avLst/>
          </a:prstGeom>
          <a:ln w="0">
            <a:noFill/>
          </a:ln>
        </p:spPr>
      </p:pic>
      <p:pic>
        <p:nvPicPr>
          <p:cNvPr id="1789" name="Picture 8" descr=""/>
          <p:cNvPicPr/>
          <p:nvPr/>
        </p:nvPicPr>
        <p:blipFill>
          <a:blip r:embed="rId3"/>
          <a:stretch/>
        </p:blipFill>
        <p:spPr>
          <a:xfrm>
            <a:off x="481320" y="2386440"/>
            <a:ext cx="7757640" cy="1740960"/>
          </a:xfrm>
          <a:prstGeom prst="rect">
            <a:avLst/>
          </a:prstGeom>
          <a:ln w="0">
            <a:noFill/>
          </a:ln>
        </p:spPr>
      </p:pic>
      <p:sp>
        <p:nvSpPr>
          <p:cNvPr id="1790" name="Straight Connector 9"/>
          <p:cNvSpPr/>
          <p:nvPr/>
        </p:nvSpPr>
        <p:spPr>
          <a:xfrm>
            <a:off x="0" y="4319640"/>
            <a:ext cx="12191760" cy="360"/>
          </a:xfrm>
          <a:prstGeom prst="line">
            <a:avLst/>
          </a:prstGeom>
          <a:ln>
            <a:solidFill>
              <a:srgbClr val="63a537"/>
            </a:solidFill>
            <a:round/>
          </a:ln>
        </p:spPr>
        <p:style>
          <a:lnRef idx="1">
            <a:schemeClr val="accent2"/>
          </a:lnRef>
          <a:fillRef idx="0">
            <a:schemeClr val="accent2"/>
          </a:fillRef>
          <a:effectRef idx="0">
            <a:schemeClr val="accent2"/>
          </a:effectRef>
          <a:fontRef idx="minor"/>
        </p:style>
      </p:sp>
    </p:spTree>
  </p:cSld>
  <mc:AlternateContent>
    <mc:Choice Requires="p14">
      <p:transition spd="slow" p14:dur="2000"/>
    </mc:Choice>
    <mc:Fallback>
      <p:transition spd="slow"/>
    </mc:Fallback>
  </mc:AlternateContent>
</p:sld>
</file>

<file path=ppt/slides/slide3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91" name="PlaceHolder 1"/>
          <p:cNvSpPr>
            <a:spLocks noGrp="1"/>
          </p:cNvSpPr>
          <p:nvPr>
            <p:ph type="ftr"/>
          </p:nvPr>
        </p:nvSpPr>
        <p:spPr>
          <a:xfrm>
            <a:off x="3686040" y="6459840"/>
            <a:ext cx="4822560" cy="364680"/>
          </a:xfrm>
          <a:prstGeom prst="rect">
            <a:avLst/>
          </a:prstGeom>
          <a:noFill/>
          <a:ln w="0">
            <a:noFill/>
          </a:ln>
        </p:spPr>
        <p:txBody>
          <a:bodyPr anchor="ctr">
            <a:noAutofit/>
          </a:bodyPr>
          <a:p>
            <a:endParaRPr b="0" lang="en-GB" sz="2400" spc="-1" strike="noStrike">
              <a:latin typeface="Times New Roman"/>
            </a:endParaRPr>
          </a:p>
        </p:txBody>
      </p:sp>
      <p:sp>
        <p:nvSpPr>
          <p:cNvPr id="1792" name="PlaceHolder 2"/>
          <p:cNvSpPr>
            <a:spLocks noGrp="1"/>
          </p:cNvSpPr>
          <p:nvPr>
            <p:ph type="sldNum"/>
          </p:nvPr>
        </p:nvSpPr>
        <p:spPr>
          <a:xfrm>
            <a:off x="9900360" y="6459840"/>
            <a:ext cx="1311840" cy="364680"/>
          </a:xfrm>
          <a:prstGeom prst="rect">
            <a:avLst/>
          </a:prstGeom>
          <a:noFill/>
          <a:ln w="0">
            <a:noFill/>
          </a:ln>
        </p:spPr>
        <p:txBody>
          <a:bodyPr anchor="ctr">
            <a:noAutofit/>
          </a:bodyPr>
          <a:p>
            <a:pPr algn="r">
              <a:lnSpc>
                <a:spcPct val="100000"/>
              </a:lnSpc>
            </a:pPr>
            <a:fld id="{2F430B77-D2AA-49F0-8F63-FF484A6E54A0}" type="slidenum">
              <a:rPr b="0" lang="en-AU" sz="1050" spc="-1" strike="noStrike">
                <a:solidFill>
                  <a:srgbClr val="ffffff"/>
                </a:solidFill>
                <a:latin typeface="Calibri"/>
              </a:rPr>
              <a:t>&lt;number&gt;</a:t>
            </a:fld>
            <a:endParaRPr b="0" lang="en-GB" sz="1050" spc="-1" strike="noStrike">
              <a:latin typeface="Times New Roman"/>
            </a:endParaRPr>
          </a:p>
        </p:txBody>
      </p:sp>
      <p:pic>
        <p:nvPicPr>
          <p:cNvPr id="1793" name="Picture 3" descr=""/>
          <p:cNvPicPr/>
          <p:nvPr/>
        </p:nvPicPr>
        <p:blipFill>
          <a:blip r:embed="rId1"/>
          <a:stretch/>
        </p:blipFill>
        <p:spPr>
          <a:xfrm>
            <a:off x="130680" y="491400"/>
            <a:ext cx="4498200" cy="1023480"/>
          </a:xfrm>
          <a:prstGeom prst="rect">
            <a:avLst/>
          </a:prstGeom>
          <a:ln w="0">
            <a:noFill/>
          </a:ln>
        </p:spPr>
      </p:pic>
      <p:pic>
        <p:nvPicPr>
          <p:cNvPr id="1794" name="Picture 4" descr=""/>
          <p:cNvPicPr/>
          <p:nvPr/>
        </p:nvPicPr>
        <p:blipFill>
          <a:blip r:embed="rId2"/>
          <a:stretch/>
        </p:blipFill>
        <p:spPr>
          <a:xfrm>
            <a:off x="192240" y="2253600"/>
            <a:ext cx="11810160" cy="2579040"/>
          </a:xfrm>
          <a:prstGeom prst="rect">
            <a:avLst/>
          </a:prstGeom>
          <a:ln w="0">
            <a:noFill/>
          </a:ln>
        </p:spPr>
      </p:pic>
      <p:sp>
        <p:nvSpPr>
          <p:cNvPr id="1795" name="Straight Connector 5"/>
          <p:cNvSpPr/>
          <p:nvPr/>
        </p:nvSpPr>
        <p:spPr>
          <a:xfrm flipV="1">
            <a:off x="130320" y="1619640"/>
            <a:ext cx="4383360" cy="6120"/>
          </a:xfrm>
          <a:prstGeom prst="line">
            <a:avLst/>
          </a:prstGeom>
          <a:ln>
            <a:solidFill>
              <a:srgbClr val="37a76f">
                <a:lumMod val="50000"/>
              </a:srgbClr>
            </a:solidFill>
            <a:round/>
          </a:ln>
        </p:spPr>
        <p:style>
          <a:lnRef idx="1">
            <a:schemeClr val="accent3"/>
          </a:lnRef>
          <a:fillRef idx="0">
            <a:schemeClr val="accent3"/>
          </a:fillRef>
          <a:effectRef idx="0">
            <a:schemeClr val="accent3"/>
          </a:effectRef>
          <a:fontRef idx="minor"/>
        </p:style>
      </p:sp>
    </p:spTree>
  </p:cSld>
  <mc:AlternateContent>
    <mc:Choice Requires="p14">
      <p:transition spd="slow" p14:dur="2000"/>
    </mc:Choice>
    <mc:Fallback>
      <p:transition spd="slow"/>
    </mc:Fallback>
  </mc:AlternateContent>
</p:sld>
</file>

<file path=ppt/slides/slide3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96" name="PlaceHolder 1"/>
          <p:cNvSpPr>
            <a:spLocks noGrp="1"/>
          </p:cNvSpPr>
          <p:nvPr>
            <p:ph type="ftr"/>
          </p:nvPr>
        </p:nvSpPr>
        <p:spPr>
          <a:xfrm>
            <a:off x="3686040" y="6459840"/>
            <a:ext cx="4822560" cy="364680"/>
          </a:xfrm>
          <a:prstGeom prst="rect">
            <a:avLst/>
          </a:prstGeom>
          <a:noFill/>
          <a:ln w="0">
            <a:noFill/>
          </a:ln>
        </p:spPr>
        <p:txBody>
          <a:bodyPr anchor="ctr">
            <a:noAutofit/>
          </a:bodyPr>
          <a:p>
            <a:endParaRPr b="0" lang="en-GB" sz="2400" spc="-1" strike="noStrike">
              <a:latin typeface="Times New Roman"/>
            </a:endParaRPr>
          </a:p>
        </p:txBody>
      </p:sp>
      <p:sp>
        <p:nvSpPr>
          <p:cNvPr id="1797" name="PlaceHolder 2"/>
          <p:cNvSpPr>
            <a:spLocks noGrp="1"/>
          </p:cNvSpPr>
          <p:nvPr>
            <p:ph type="sldNum"/>
          </p:nvPr>
        </p:nvSpPr>
        <p:spPr>
          <a:xfrm>
            <a:off x="9900360" y="6459840"/>
            <a:ext cx="1311840" cy="364680"/>
          </a:xfrm>
          <a:prstGeom prst="rect">
            <a:avLst/>
          </a:prstGeom>
          <a:noFill/>
          <a:ln w="0">
            <a:noFill/>
          </a:ln>
        </p:spPr>
        <p:txBody>
          <a:bodyPr anchor="ctr">
            <a:noAutofit/>
          </a:bodyPr>
          <a:p>
            <a:pPr algn="r">
              <a:lnSpc>
                <a:spcPct val="100000"/>
              </a:lnSpc>
            </a:pPr>
            <a:fld id="{C1C2F730-7F23-4A47-8464-A3F57507087E}" type="slidenum">
              <a:rPr b="0" lang="en-AU" sz="1050" spc="-1" strike="noStrike">
                <a:solidFill>
                  <a:srgbClr val="ffffff"/>
                </a:solidFill>
                <a:latin typeface="Calibri"/>
              </a:rPr>
              <a:t>&lt;number&gt;</a:t>
            </a:fld>
            <a:endParaRPr b="0" lang="en-GB" sz="1050" spc="-1" strike="noStrike">
              <a:latin typeface="Times New Roman"/>
            </a:endParaRPr>
          </a:p>
        </p:txBody>
      </p:sp>
      <p:pic>
        <p:nvPicPr>
          <p:cNvPr id="1798" name="Picture 3" descr=""/>
          <p:cNvPicPr/>
          <p:nvPr/>
        </p:nvPicPr>
        <p:blipFill>
          <a:blip r:embed="rId1"/>
          <a:stretch/>
        </p:blipFill>
        <p:spPr>
          <a:xfrm>
            <a:off x="2176560" y="665280"/>
            <a:ext cx="5987160" cy="4820040"/>
          </a:xfrm>
          <a:prstGeom prst="rect">
            <a:avLst/>
          </a:prstGeom>
          <a:ln w="0">
            <a:noFill/>
          </a:ln>
        </p:spPr>
      </p:pic>
    </p:spTree>
  </p:cSld>
  <mc:AlternateContent>
    <mc:Choice Requires="p14">
      <p:transition spd="slow" p14:dur="2000"/>
    </mc:Choice>
    <mc:Fallback>
      <p:transition spd="slow"/>
    </mc:Fallback>
  </mc:AlternateContent>
</p:sld>
</file>

<file path=ppt/slides/slide3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99" name="PlaceHolder 1"/>
          <p:cNvSpPr>
            <a:spLocks noGrp="1"/>
          </p:cNvSpPr>
          <p:nvPr>
            <p:ph type="ftr"/>
          </p:nvPr>
        </p:nvSpPr>
        <p:spPr>
          <a:xfrm>
            <a:off x="3686040" y="6459840"/>
            <a:ext cx="4822560" cy="364680"/>
          </a:xfrm>
          <a:prstGeom prst="rect">
            <a:avLst/>
          </a:prstGeom>
          <a:noFill/>
          <a:ln w="0">
            <a:noFill/>
          </a:ln>
        </p:spPr>
        <p:txBody>
          <a:bodyPr anchor="ctr">
            <a:noAutofit/>
          </a:bodyPr>
          <a:p>
            <a:endParaRPr b="0" lang="en-GB" sz="2400" spc="-1" strike="noStrike">
              <a:latin typeface="Times New Roman"/>
            </a:endParaRPr>
          </a:p>
        </p:txBody>
      </p:sp>
      <p:sp>
        <p:nvSpPr>
          <p:cNvPr id="1800" name="PlaceHolder 2"/>
          <p:cNvSpPr>
            <a:spLocks noGrp="1"/>
          </p:cNvSpPr>
          <p:nvPr>
            <p:ph type="sldNum"/>
          </p:nvPr>
        </p:nvSpPr>
        <p:spPr>
          <a:xfrm>
            <a:off x="9900360" y="6459840"/>
            <a:ext cx="1311840" cy="364680"/>
          </a:xfrm>
          <a:prstGeom prst="rect">
            <a:avLst/>
          </a:prstGeom>
          <a:noFill/>
          <a:ln w="0">
            <a:noFill/>
          </a:ln>
        </p:spPr>
        <p:txBody>
          <a:bodyPr anchor="ctr">
            <a:noAutofit/>
          </a:bodyPr>
          <a:p>
            <a:pPr algn="r">
              <a:lnSpc>
                <a:spcPct val="100000"/>
              </a:lnSpc>
            </a:pPr>
            <a:fld id="{D95BFCF2-9C01-4770-A39D-53DACE0B7BFE}" type="slidenum">
              <a:rPr b="0" lang="en-AU" sz="1050" spc="-1" strike="noStrike">
                <a:solidFill>
                  <a:srgbClr val="ffffff"/>
                </a:solidFill>
                <a:latin typeface="Calibri"/>
              </a:rPr>
              <a:t>&lt;number&gt;</a:t>
            </a:fld>
            <a:endParaRPr b="0" lang="en-GB" sz="1050" spc="-1" strike="noStrike">
              <a:latin typeface="Times New Roman"/>
            </a:endParaRPr>
          </a:p>
        </p:txBody>
      </p:sp>
      <p:pic>
        <p:nvPicPr>
          <p:cNvPr id="1801" name="Picture 3" descr=""/>
          <p:cNvPicPr/>
          <p:nvPr/>
        </p:nvPicPr>
        <p:blipFill>
          <a:blip r:embed="rId1"/>
          <a:stretch/>
        </p:blipFill>
        <p:spPr>
          <a:xfrm>
            <a:off x="731520" y="503280"/>
            <a:ext cx="1857600" cy="460440"/>
          </a:xfrm>
          <a:prstGeom prst="rect">
            <a:avLst/>
          </a:prstGeom>
          <a:ln w="0">
            <a:noFill/>
          </a:ln>
        </p:spPr>
      </p:pic>
      <p:pic>
        <p:nvPicPr>
          <p:cNvPr id="1802" name="Picture 4" descr=""/>
          <p:cNvPicPr/>
          <p:nvPr/>
        </p:nvPicPr>
        <p:blipFill>
          <a:blip r:embed="rId2"/>
          <a:stretch/>
        </p:blipFill>
        <p:spPr>
          <a:xfrm>
            <a:off x="2589480" y="579960"/>
            <a:ext cx="3230280" cy="383760"/>
          </a:xfrm>
          <a:prstGeom prst="rect">
            <a:avLst/>
          </a:prstGeom>
          <a:ln w="0">
            <a:noFill/>
          </a:ln>
        </p:spPr>
      </p:pic>
      <p:pic>
        <p:nvPicPr>
          <p:cNvPr id="1803" name="Picture 5" descr=""/>
          <p:cNvPicPr/>
          <p:nvPr/>
        </p:nvPicPr>
        <p:blipFill>
          <a:blip r:embed="rId3"/>
          <a:stretch/>
        </p:blipFill>
        <p:spPr>
          <a:xfrm>
            <a:off x="5932440" y="579960"/>
            <a:ext cx="434880" cy="357840"/>
          </a:xfrm>
          <a:prstGeom prst="rect">
            <a:avLst/>
          </a:prstGeom>
          <a:ln w="0">
            <a:noFill/>
          </a:ln>
        </p:spPr>
      </p:pic>
      <p:pic>
        <p:nvPicPr>
          <p:cNvPr id="1804" name="Picture 6" descr=""/>
          <p:cNvPicPr/>
          <p:nvPr/>
        </p:nvPicPr>
        <p:blipFill>
          <a:blip r:embed="rId4"/>
          <a:stretch/>
        </p:blipFill>
        <p:spPr>
          <a:xfrm>
            <a:off x="6479280" y="368640"/>
            <a:ext cx="3219120" cy="741240"/>
          </a:xfrm>
          <a:prstGeom prst="rect">
            <a:avLst/>
          </a:prstGeom>
          <a:ln w="0">
            <a:noFill/>
          </a:ln>
        </p:spPr>
      </p:pic>
      <p:pic>
        <p:nvPicPr>
          <p:cNvPr id="1805" name="Picture 7" descr=""/>
          <p:cNvPicPr/>
          <p:nvPr/>
        </p:nvPicPr>
        <p:blipFill>
          <a:blip r:embed="rId5"/>
          <a:stretch/>
        </p:blipFill>
        <p:spPr>
          <a:xfrm>
            <a:off x="731520" y="1250640"/>
            <a:ext cx="2049120" cy="388080"/>
          </a:xfrm>
          <a:prstGeom prst="rect">
            <a:avLst/>
          </a:prstGeom>
          <a:ln w="0">
            <a:noFill/>
          </a:ln>
        </p:spPr>
      </p:pic>
      <p:pic>
        <p:nvPicPr>
          <p:cNvPr id="1806" name="Picture 8" descr=""/>
          <p:cNvPicPr/>
          <p:nvPr/>
        </p:nvPicPr>
        <p:blipFill>
          <a:blip r:embed="rId6"/>
          <a:stretch/>
        </p:blipFill>
        <p:spPr>
          <a:xfrm>
            <a:off x="2876400" y="1308960"/>
            <a:ext cx="2550240" cy="479880"/>
          </a:xfrm>
          <a:prstGeom prst="rect">
            <a:avLst/>
          </a:prstGeom>
          <a:ln w="0">
            <a:noFill/>
          </a:ln>
        </p:spPr>
      </p:pic>
      <p:pic>
        <p:nvPicPr>
          <p:cNvPr id="1807" name="Picture 9" descr=""/>
          <p:cNvPicPr/>
          <p:nvPr/>
        </p:nvPicPr>
        <p:blipFill>
          <a:blip r:embed="rId7"/>
          <a:stretch/>
        </p:blipFill>
        <p:spPr>
          <a:xfrm>
            <a:off x="5427000" y="1289520"/>
            <a:ext cx="4927320" cy="444960"/>
          </a:xfrm>
          <a:prstGeom prst="rect">
            <a:avLst/>
          </a:prstGeom>
          <a:ln w="0">
            <a:noFill/>
          </a:ln>
        </p:spPr>
      </p:pic>
      <p:sp>
        <p:nvSpPr>
          <p:cNvPr id="1808" name="Straight Connector 10"/>
          <p:cNvSpPr/>
          <p:nvPr/>
        </p:nvSpPr>
        <p:spPr>
          <a:xfrm>
            <a:off x="0" y="2099160"/>
            <a:ext cx="12191760" cy="360"/>
          </a:xfrm>
          <a:prstGeom prst="line">
            <a:avLst/>
          </a:prstGeom>
          <a:ln>
            <a:solidFill>
              <a:srgbClr val="63a537"/>
            </a:solidFill>
            <a:round/>
          </a:ln>
        </p:spPr>
        <p:style>
          <a:lnRef idx="1">
            <a:schemeClr val="accent2"/>
          </a:lnRef>
          <a:fillRef idx="0">
            <a:schemeClr val="accent2"/>
          </a:fillRef>
          <a:effectRef idx="0">
            <a:schemeClr val="accent2"/>
          </a:effectRef>
          <a:fontRef idx="minor"/>
        </p:style>
      </p:sp>
    </p:spTree>
  </p:cSld>
  <mc:AlternateContent>
    <mc:Choice Requires="p14">
      <p:transition spd="slow" p14:dur="2000"/>
    </mc:Choice>
    <mc:Fallback>
      <p:transition spd="slow"/>
    </mc:Fallback>
  </mc:AlternateContent>
</p:sld>
</file>

<file path=ppt/slides/slide3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09" name="PlaceHolder 1"/>
          <p:cNvSpPr>
            <a:spLocks noGrp="1"/>
          </p:cNvSpPr>
          <p:nvPr>
            <p:ph type="ftr"/>
          </p:nvPr>
        </p:nvSpPr>
        <p:spPr>
          <a:xfrm>
            <a:off x="3686040" y="6459840"/>
            <a:ext cx="4822560" cy="364680"/>
          </a:xfrm>
          <a:prstGeom prst="rect">
            <a:avLst/>
          </a:prstGeom>
          <a:noFill/>
          <a:ln w="0">
            <a:noFill/>
          </a:ln>
        </p:spPr>
        <p:txBody>
          <a:bodyPr anchor="ctr">
            <a:noAutofit/>
          </a:bodyPr>
          <a:p>
            <a:endParaRPr b="0" lang="en-GB" sz="2400" spc="-1" strike="noStrike">
              <a:latin typeface="Times New Roman"/>
            </a:endParaRPr>
          </a:p>
        </p:txBody>
      </p:sp>
      <p:sp>
        <p:nvSpPr>
          <p:cNvPr id="1810" name="PlaceHolder 2"/>
          <p:cNvSpPr>
            <a:spLocks noGrp="1"/>
          </p:cNvSpPr>
          <p:nvPr>
            <p:ph type="sldNum"/>
          </p:nvPr>
        </p:nvSpPr>
        <p:spPr>
          <a:xfrm>
            <a:off x="9900360" y="6459840"/>
            <a:ext cx="1311840" cy="364680"/>
          </a:xfrm>
          <a:prstGeom prst="rect">
            <a:avLst/>
          </a:prstGeom>
          <a:noFill/>
          <a:ln w="0">
            <a:noFill/>
          </a:ln>
        </p:spPr>
        <p:txBody>
          <a:bodyPr anchor="ctr">
            <a:noAutofit/>
          </a:bodyPr>
          <a:p>
            <a:pPr algn="r">
              <a:lnSpc>
                <a:spcPct val="100000"/>
              </a:lnSpc>
            </a:pPr>
            <a:fld id="{B8B02061-45FF-4F11-8CAB-2FBCAB5DC39C}" type="slidenum">
              <a:rPr b="0" lang="en-AU" sz="1050" spc="-1" strike="noStrike">
                <a:solidFill>
                  <a:srgbClr val="ffffff"/>
                </a:solidFill>
                <a:latin typeface="Calibri"/>
              </a:rPr>
              <a:t>&lt;number&gt;</a:t>
            </a:fld>
            <a:endParaRPr b="0" lang="en-GB" sz="1050" spc="-1" strike="noStrike">
              <a:latin typeface="Times New Roman"/>
            </a:endParaRPr>
          </a:p>
        </p:txBody>
      </p:sp>
      <p:pic>
        <p:nvPicPr>
          <p:cNvPr id="1811" name="Picture 3" descr=""/>
          <p:cNvPicPr/>
          <p:nvPr/>
        </p:nvPicPr>
        <p:blipFill>
          <a:blip r:embed="rId1"/>
          <a:stretch/>
        </p:blipFill>
        <p:spPr>
          <a:xfrm>
            <a:off x="496440" y="1100880"/>
            <a:ext cx="8385840" cy="3138120"/>
          </a:xfrm>
          <a:prstGeom prst="rect">
            <a:avLst/>
          </a:prstGeom>
          <a:ln w="0">
            <a:noFill/>
          </a:ln>
        </p:spPr>
      </p:pic>
      <p:sp>
        <p:nvSpPr>
          <p:cNvPr id="1812" name="TextBox 4"/>
          <p:cNvSpPr/>
          <p:nvPr/>
        </p:nvSpPr>
        <p:spPr>
          <a:xfrm>
            <a:off x="641160" y="274320"/>
            <a:ext cx="1784520" cy="106452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1" lang="en-US" sz="3200" spc="-1" strike="noStrike" u="sng">
                <a:solidFill>
                  <a:srgbClr val="00b050"/>
                </a:solidFill>
                <a:uFillTx/>
                <a:latin typeface="Calibri"/>
              </a:rPr>
              <a:t>Problem</a:t>
            </a:r>
            <a:endParaRPr b="0" lang="en-GB" sz="3200" spc="-1" strike="noStrike">
              <a:latin typeface="Arial"/>
            </a:endParaRPr>
          </a:p>
        </p:txBody>
      </p:sp>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7" name="PlaceHolder 1"/>
          <p:cNvSpPr>
            <a:spLocks noGrp="1"/>
          </p:cNvSpPr>
          <p:nvPr>
            <p:ph type="ftr"/>
          </p:nvPr>
        </p:nvSpPr>
        <p:spPr>
          <a:xfrm>
            <a:off x="3686040" y="6459840"/>
            <a:ext cx="4822560" cy="364680"/>
          </a:xfrm>
          <a:prstGeom prst="rect">
            <a:avLst/>
          </a:prstGeom>
          <a:noFill/>
          <a:ln w="0">
            <a:noFill/>
          </a:ln>
        </p:spPr>
        <p:txBody>
          <a:bodyPr anchor="ctr">
            <a:noAutofit/>
          </a:bodyPr>
          <a:p>
            <a:endParaRPr b="0" lang="en-GB" sz="2400" spc="-1" strike="noStrike">
              <a:latin typeface="Times New Roman"/>
            </a:endParaRPr>
          </a:p>
        </p:txBody>
      </p:sp>
      <p:sp>
        <p:nvSpPr>
          <p:cNvPr id="298" name="PlaceHolder 2"/>
          <p:cNvSpPr>
            <a:spLocks noGrp="1"/>
          </p:cNvSpPr>
          <p:nvPr>
            <p:ph type="sldNum"/>
          </p:nvPr>
        </p:nvSpPr>
        <p:spPr>
          <a:xfrm>
            <a:off x="9900360" y="6459840"/>
            <a:ext cx="1311840" cy="364680"/>
          </a:xfrm>
          <a:prstGeom prst="rect">
            <a:avLst/>
          </a:prstGeom>
          <a:noFill/>
          <a:ln w="0">
            <a:noFill/>
          </a:ln>
        </p:spPr>
        <p:txBody>
          <a:bodyPr anchor="ctr">
            <a:noAutofit/>
          </a:bodyPr>
          <a:p>
            <a:pPr algn="r">
              <a:lnSpc>
                <a:spcPct val="100000"/>
              </a:lnSpc>
            </a:pPr>
            <a:fld id="{9B67B377-363E-41CE-B4BE-1A377AAAF179}" type="slidenum">
              <a:rPr b="0" lang="en-AU" sz="1050" spc="-1" strike="noStrike">
                <a:solidFill>
                  <a:srgbClr val="ffffff"/>
                </a:solidFill>
                <a:latin typeface="Calibri"/>
              </a:rPr>
              <a:t>&lt;number&gt;</a:t>
            </a:fld>
            <a:endParaRPr b="0" lang="en-GB" sz="1050" spc="-1" strike="noStrike">
              <a:latin typeface="Times New Roman"/>
            </a:endParaRPr>
          </a:p>
        </p:txBody>
      </p:sp>
      <p:sp>
        <p:nvSpPr>
          <p:cNvPr id="299" name="TextBox 3"/>
          <p:cNvSpPr/>
          <p:nvPr/>
        </p:nvSpPr>
        <p:spPr>
          <a:xfrm>
            <a:off x="399240" y="221400"/>
            <a:ext cx="5318640" cy="136944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1" lang="en-US" sz="2800" spc="-1" strike="noStrike" u="sng">
                <a:solidFill>
                  <a:srgbClr val="00b050"/>
                </a:solidFill>
                <a:uFillTx/>
                <a:latin typeface="Calibri"/>
              </a:rPr>
              <a:t>Minor &amp; Cofactor of an element (In a Square Matrix)</a:t>
            </a:r>
            <a:endParaRPr b="0" lang="en-GB" sz="2800" spc="-1" strike="noStrike">
              <a:latin typeface="Arial"/>
            </a:endParaRPr>
          </a:p>
        </p:txBody>
      </p:sp>
      <p:pic>
        <p:nvPicPr>
          <p:cNvPr id="300" name="Picture 4" descr=""/>
          <p:cNvPicPr/>
          <p:nvPr/>
        </p:nvPicPr>
        <p:blipFill>
          <a:blip r:embed="rId1"/>
          <a:stretch/>
        </p:blipFill>
        <p:spPr>
          <a:xfrm>
            <a:off x="267120" y="1299600"/>
            <a:ext cx="9456120" cy="1769400"/>
          </a:xfrm>
          <a:prstGeom prst="rect">
            <a:avLst/>
          </a:prstGeom>
          <a:ln w="0">
            <a:noFill/>
          </a:ln>
        </p:spPr>
      </p:pic>
      <p:pic>
        <p:nvPicPr>
          <p:cNvPr id="301" name="Picture 6" descr=""/>
          <p:cNvPicPr/>
          <p:nvPr/>
        </p:nvPicPr>
        <p:blipFill>
          <a:blip r:embed="rId2"/>
          <a:stretch/>
        </p:blipFill>
        <p:spPr>
          <a:xfrm>
            <a:off x="527040" y="3069000"/>
            <a:ext cx="6163920" cy="2945160"/>
          </a:xfrm>
          <a:prstGeom prst="rect">
            <a:avLst/>
          </a:prstGeom>
          <a:ln w="0">
            <a:noFill/>
          </a:ln>
        </p:spPr>
      </p:pic>
      <p:pic>
        <p:nvPicPr>
          <p:cNvPr id="302" name="Picture 8" descr=""/>
          <p:cNvPicPr/>
          <p:nvPr/>
        </p:nvPicPr>
        <p:blipFill>
          <a:blip r:embed="rId3"/>
          <a:stretch/>
        </p:blipFill>
        <p:spPr>
          <a:xfrm>
            <a:off x="8087400" y="4359960"/>
            <a:ext cx="2731680" cy="760320"/>
          </a:xfrm>
          <a:prstGeom prst="rect">
            <a:avLst/>
          </a:prstGeom>
          <a:ln w="0">
            <a:noFill/>
          </a:ln>
        </p:spPr>
      </p:pic>
      <p:pic>
        <p:nvPicPr>
          <p:cNvPr id="303" name="Picture 9" descr=""/>
          <p:cNvPicPr/>
          <p:nvPr/>
        </p:nvPicPr>
        <p:blipFill>
          <a:blip r:embed="rId4"/>
          <a:stretch/>
        </p:blipFill>
        <p:spPr>
          <a:xfrm>
            <a:off x="7975080" y="4931280"/>
            <a:ext cx="4345920" cy="1082520"/>
          </a:xfrm>
          <a:prstGeom prst="rect">
            <a:avLst/>
          </a:prstGeom>
          <a:ln w="0">
            <a:noFill/>
          </a:ln>
        </p:spPr>
      </p:pic>
    </p:spTree>
  </p:cSld>
  <mc:AlternateContent>
    <mc:Choice Requires="p14">
      <p:transition spd="slow" p14:dur="2000"/>
    </mc:Choice>
    <mc:Fallback>
      <p:transition spd="slow"/>
    </mc:Fallback>
  </mc:AlternateContent>
</p:sld>
</file>

<file path=ppt/slides/slide3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13" name="PlaceHolder 1"/>
          <p:cNvSpPr>
            <a:spLocks noGrp="1"/>
          </p:cNvSpPr>
          <p:nvPr>
            <p:ph type="ftr"/>
          </p:nvPr>
        </p:nvSpPr>
        <p:spPr>
          <a:xfrm>
            <a:off x="3686040" y="6459840"/>
            <a:ext cx="4822560" cy="364680"/>
          </a:xfrm>
          <a:prstGeom prst="rect">
            <a:avLst/>
          </a:prstGeom>
          <a:noFill/>
          <a:ln w="0">
            <a:noFill/>
          </a:ln>
        </p:spPr>
        <p:txBody>
          <a:bodyPr anchor="ctr">
            <a:noAutofit/>
          </a:bodyPr>
          <a:p>
            <a:endParaRPr b="0" lang="en-GB" sz="2400" spc="-1" strike="noStrike">
              <a:latin typeface="Times New Roman"/>
            </a:endParaRPr>
          </a:p>
        </p:txBody>
      </p:sp>
      <p:sp>
        <p:nvSpPr>
          <p:cNvPr id="1814" name="PlaceHolder 2"/>
          <p:cNvSpPr>
            <a:spLocks noGrp="1"/>
          </p:cNvSpPr>
          <p:nvPr>
            <p:ph type="sldNum"/>
          </p:nvPr>
        </p:nvSpPr>
        <p:spPr>
          <a:xfrm>
            <a:off x="9900360" y="6459840"/>
            <a:ext cx="1311840" cy="364680"/>
          </a:xfrm>
          <a:prstGeom prst="rect">
            <a:avLst/>
          </a:prstGeom>
          <a:noFill/>
          <a:ln w="0">
            <a:noFill/>
          </a:ln>
        </p:spPr>
        <p:txBody>
          <a:bodyPr anchor="ctr">
            <a:noAutofit/>
          </a:bodyPr>
          <a:p>
            <a:pPr algn="r">
              <a:lnSpc>
                <a:spcPct val="100000"/>
              </a:lnSpc>
            </a:pPr>
            <a:fld id="{5B275268-A34C-45C3-B2BC-842AA44B5550}" type="slidenum">
              <a:rPr b="0" lang="en-AU" sz="1050" spc="-1" strike="noStrike">
                <a:solidFill>
                  <a:srgbClr val="ffffff"/>
                </a:solidFill>
                <a:latin typeface="Calibri"/>
              </a:rPr>
              <a:t>&lt;number&gt;</a:t>
            </a:fld>
            <a:endParaRPr b="0" lang="en-GB" sz="1050" spc="-1" strike="noStrike">
              <a:latin typeface="Times New Roman"/>
            </a:endParaRPr>
          </a:p>
        </p:txBody>
      </p:sp>
      <p:pic>
        <p:nvPicPr>
          <p:cNvPr id="1815" name="Picture 3" descr=""/>
          <p:cNvPicPr/>
          <p:nvPr/>
        </p:nvPicPr>
        <p:blipFill>
          <a:blip r:embed="rId1"/>
          <a:stretch/>
        </p:blipFill>
        <p:spPr>
          <a:xfrm>
            <a:off x="535680" y="644400"/>
            <a:ext cx="7655760" cy="4650840"/>
          </a:xfrm>
          <a:prstGeom prst="rect">
            <a:avLst/>
          </a:prstGeom>
          <a:ln w="0">
            <a:noFill/>
          </a:ln>
        </p:spPr>
      </p:pic>
    </p:spTree>
  </p:cSld>
  <mc:AlternateContent>
    <mc:Choice Requires="p14">
      <p:transition spd="slow" p14:dur="2000"/>
    </mc:Choice>
    <mc:Fallback>
      <p:transition spd="slow"/>
    </mc:Fallback>
  </mc:AlternateContent>
</p:sld>
</file>

<file path=ppt/slides/slide3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16" name="PlaceHolder 1"/>
          <p:cNvSpPr>
            <a:spLocks noGrp="1"/>
          </p:cNvSpPr>
          <p:nvPr>
            <p:ph type="ftr"/>
          </p:nvPr>
        </p:nvSpPr>
        <p:spPr>
          <a:xfrm>
            <a:off x="3686040" y="6459840"/>
            <a:ext cx="4822560" cy="364680"/>
          </a:xfrm>
          <a:prstGeom prst="rect">
            <a:avLst/>
          </a:prstGeom>
          <a:noFill/>
          <a:ln w="0">
            <a:noFill/>
          </a:ln>
        </p:spPr>
        <p:txBody>
          <a:bodyPr anchor="ctr">
            <a:noAutofit/>
          </a:bodyPr>
          <a:p>
            <a:endParaRPr b="0" lang="en-GB" sz="2400" spc="-1" strike="noStrike">
              <a:latin typeface="Times New Roman"/>
            </a:endParaRPr>
          </a:p>
        </p:txBody>
      </p:sp>
      <p:sp>
        <p:nvSpPr>
          <p:cNvPr id="1817" name="PlaceHolder 2"/>
          <p:cNvSpPr>
            <a:spLocks noGrp="1"/>
          </p:cNvSpPr>
          <p:nvPr>
            <p:ph type="sldNum"/>
          </p:nvPr>
        </p:nvSpPr>
        <p:spPr>
          <a:xfrm>
            <a:off x="9900360" y="6459840"/>
            <a:ext cx="1311840" cy="364680"/>
          </a:xfrm>
          <a:prstGeom prst="rect">
            <a:avLst/>
          </a:prstGeom>
          <a:noFill/>
          <a:ln w="0">
            <a:noFill/>
          </a:ln>
        </p:spPr>
        <p:txBody>
          <a:bodyPr anchor="ctr">
            <a:noAutofit/>
          </a:bodyPr>
          <a:p>
            <a:pPr algn="r">
              <a:lnSpc>
                <a:spcPct val="100000"/>
              </a:lnSpc>
            </a:pPr>
            <a:fld id="{A01A2009-6676-4100-ABA4-E5F198DEEA24}" type="slidenum">
              <a:rPr b="0" lang="en-AU" sz="1050" spc="-1" strike="noStrike">
                <a:solidFill>
                  <a:srgbClr val="ffffff"/>
                </a:solidFill>
                <a:latin typeface="Calibri"/>
              </a:rPr>
              <a:t>&lt;number&gt;</a:t>
            </a:fld>
            <a:endParaRPr b="0" lang="en-GB" sz="1050" spc="-1" strike="noStrike">
              <a:latin typeface="Times New Roman"/>
            </a:endParaRPr>
          </a:p>
        </p:txBody>
      </p:sp>
      <p:pic>
        <p:nvPicPr>
          <p:cNvPr id="1818" name="Picture 4" descr=""/>
          <p:cNvPicPr/>
          <p:nvPr/>
        </p:nvPicPr>
        <p:blipFill>
          <a:blip r:embed="rId1"/>
          <a:stretch/>
        </p:blipFill>
        <p:spPr>
          <a:xfrm>
            <a:off x="509400" y="875160"/>
            <a:ext cx="10154160" cy="812880"/>
          </a:xfrm>
          <a:prstGeom prst="rect">
            <a:avLst/>
          </a:prstGeom>
          <a:ln w="0">
            <a:noFill/>
          </a:ln>
        </p:spPr>
      </p:pic>
      <p:pic>
        <p:nvPicPr>
          <p:cNvPr id="1819" name="Picture 5" descr=""/>
          <p:cNvPicPr/>
          <p:nvPr/>
        </p:nvPicPr>
        <p:blipFill>
          <a:blip r:embed="rId2"/>
          <a:stretch/>
        </p:blipFill>
        <p:spPr>
          <a:xfrm>
            <a:off x="509400" y="2460600"/>
            <a:ext cx="8359920" cy="1144440"/>
          </a:xfrm>
          <a:prstGeom prst="rect">
            <a:avLst/>
          </a:prstGeom>
          <a:ln w="0">
            <a:noFill/>
          </a:ln>
        </p:spPr>
      </p:pic>
      <p:sp>
        <p:nvSpPr>
          <p:cNvPr id="1820" name="Straight Connector 6"/>
          <p:cNvSpPr/>
          <p:nvPr/>
        </p:nvSpPr>
        <p:spPr>
          <a:xfrm>
            <a:off x="0" y="3797280"/>
            <a:ext cx="12191760" cy="360"/>
          </a:xfrm>
          <a:prstGeom prst="line">
            <a:avLst/>
          </a:prstGeom>
          <a:ln>
            <a:solidFill>
              <a:srgbClr val="63a537"/>
            </a:solidFill>
            <a:round/>
          </a:ln>
        </p:spPr>
        <p:style>
          <a:lnRef idx="1">
            <a:schemeClr val="accent2"/>
          </a:lnRef>
          <a:fillRef idx="0">
            <a:schemeClr val="accent2"/>
          </a:fillRef>
          <a:effectRef idx="0">
            <a:schemeClr val="accent2"/>
          </a:effectRef>
          <a:fontRef idx="minor"/>
        </p:style>
      </p:sp>
    </p:spTree>
  </p:cSld>
  <mc:AlternateContent>
    <mc:Choice Requires="p14">
      <p:transition spd="slow" p14:dur="2000"/>
    </mc:Choice>
    <mc:Fallback>
      <p:transition spd="slow"/>
    </mc:Fallback>
  </mc:AlternateContent>
</p:sld>
</file>

<file path=ppt/slides/slide3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21" name="PlaceHolder 1"/>
          <p:cNvSpPr>
            <a:spLocks noGrp="1"/>
          </p:cNvSpPr>
          <p:nvPr>
            <p:ph type="ftr"/>
          </p:nvPr>
        </p:nvSpPr>
        <p:spPr>
          <a:xfrm>
            <a:off x="3686040" y="6459840"/>
            <a:ext cx="4822560" cy="364680"/>
          </a:xfrm>
          <a:prstGeom prst="rect">
            <a:avLst/>
          </a:prstGeom>
          <a:noFill/>
          <a:ln w="0">
            <a:noFill/>
          </a:ln>
        </p:spPr>
        <p:txBody>
          <a:bodyPr anchor="ctr">
            <a:noAutofit/>
          </a:bodyPr>
          <a:p>
            <a:endParaRPr b="0" lang="en-GB" sz="2400" spc="-1" strike="noStrike">
              <a:latin typeface="Times New Roman"/>
            </a:endParaRPr>
          </a:p>
        </p:txBody>
      </p:sp>
      <p:sp>
        <p:nvSpPr>
          <p:cNvPr id="1822" name="PlaceHolder 2"/>
          <p:cNvSpPr>
            <a:spLocks noGrp="1"/>
          </p:cNvSpPr>
          <p:nvPr>
            <p:ph type="sldNum"/>
          </p:nvPr>
        </p:nvSpPr>
        <p:spPr>
          <a:xfrm>
            <a:off x="9900360" y="6459840"/>
            <a:ext cx="1311840" cy="364680"/>
          </a:xfrm>
          <a:prstGeom prst="rect">
            <a:avLst/>
          </a:prstGeom>
          <a:noFill/>
          <a:ln w="0">
            <a:noFill/>
          </a:ln>
        </p:spPr>
        <p:txBody>
          <a:bodyPr anchor="ctr">
            <a:noAutofit/>
          </a:bodyPr>
          <a:p>
            <a:pPr algn="r">
              <a:lnSpc>
                <a:spcPct val="100000"/>
              </a:lnSpc>
            </a:pPr>
            <a:fld id="{407A4F0C-F4DC-4C8D-AD39-5CEBA6EFD291}" type="slidenum">
              <a:rPr b="0" lang="en-AU" sz="1050" spc="-1" strike="noStrike">
                <a:solidFill>
                  <a:srgbClr val="ffffff"/>
                </a:solidFill>
                <a:latin typeface="Calibri"/>
              </a:rPr>
              <a:t>&lt;number&gt;</a:t>
            </a:fld>
            <a:endParaRPr b="0" lang="en-GB" sz="1050" spc="-1" strike="noStrike">
              <a:latin typeface="Times New Roman"/>
            </a:endParaRPr>
          </a:p>
        </p:txBody>
      </p:sp>
      <p:pic>
        <p:nvPicPr>
          <p:cNvPr id="1823" name="Picture 3" descr=""/>
          <p:cNvPicPr/>
          <p:nvPr/>
        </p:nvPicPr>
        <p:blipFill>
          <a:blip r:embed="rId1"/>
          <a:stretch/>
        </p:blipFill>
        <p:spPr>
          <a:xfrm>
            <a:off x="136800" y="1046520"/>
            <a:ext cx="11931120" cy="1944720"/>
          </a:xfrm>
          <a:prstGeom prst="rect">
            <a:avLst/>
          </a:prstGeom>
          <a:ln w="0">
            <a:noFill/>
          </a:ln>
        </p:spPr>
      </p:pic>
      <p:pic>
        <p:nvPicPr>
          <p:cNvPr id="1824" name="Picture 4" descr=""/>
          <p:cNvPicPr/>
          <p:nvPr/>
        </p:nvPicPr>
        <p:blipFill>
          <a:blip r:embed="rId2"/>
          <a:stretch/>
        </p:blipFill>
        <p:spPr>
          <a:xfrm>
            <a:off x="249480" y="3209760"/>
            <a:ext cx="1896840" cy="624960"/>
          </a:xfrm>
          <a:prstGeom prst="rect">
            <a:avLst/>
          </a:prstGeom>
          <a:ln w="0">
            <a:noFill/>
          </a:ln>
        </p:spPr>
      </p:pic>
      <p:pic>
        <p:nvPicPr>
          <p:cNvPr id="1825" name="Picture 5" descr=""/>
          <p:cNvPicPr/>
          <p:nvPr/>
        </p:nvPicPr>
        <p:blipFill>
          <a:blip r:embed="rId3"/>
          <a:stretch/>
        </p:blipFill>
        <p:spPr>
          <a:xfrm>
            <a:off x="136800" y="3974760"/>
            <a:ext cx="9763200" cy="1501560"/>
          </a:xfrm>
          <a:prstGeom prst="rect">
            <a:avLst/>
          </a:prstGeom>
          <a:ln w="0">
            <a:noFill/>
          </a:ln>
        </p:spPr>
      </p:pic>
      <p:sp>
        <p:nvSpPr>
          <p:cNvPr id="1826" name="TextBox 6"/>
          <p:cNvSpPr/>
          <p:nvPr/>
        </p:nvSpPr>
        <p:spPr>
          <a:xfrm>
            <a:off x="249480" y="328320"/>
            <a:ext cx="1784520" cy="106452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1" lang="en-US" sz="3200" spc="-1" strike="noStrike" u="sng">
                <a:solidFill>
                  <a:srgbClr val="00b050"/>
                </a:solidFill>
                <a:uFillTx/>
                <a:latin typeface="Calibri"/>
              </a:rPr>
              <a:t>Problem</a:t>
            </a:r>
            <a:endParaRPr b="0" lang="en-GB" sz="3200" spc="-1" strike="noStrike">
              <a:latin typeface="Arial"/>
            </a:endParaRPr>
          </a:p>
        </p:txBody>
      </p:sp>
      <p:pic>
        <p:nvPicPr>
          <p:cNvPr id="1827" name="Picture 7" descr=""/>
          <p:cNvPicPr/>
          <p:nvPr/>
        </p:nvPicPr>
        <p:blipFill>
          <a:blip r:embed="rId4"/>
          <a:stretch/>
        </p:blipFill>
        <p:spPr>
          <a:xfrm>
            <a:off x="249480" y="5476680"/>
            <a:ext cx="2747160" cy="622440"/>
          </a:xfrm>
          <a:prstGeom prst="rect">
            <a:avLst/>
          </a:prstGeom>
          <a:ln w="0">
            <a:noFill/>
          </a:ln>
        </p:spPr>
      </p:pic>
      <p:sp>
        <p:nvSpPr>
          <p:cNvPr id="1828" name="Straight Connector 9"/>
          <p:cNvSpPr/>
          <p:nvPr/>
        </p:nvSpPr>
        <p:spPr>
          <a:xfrm flipV="1">
            <a:off x="305280" y="3834720"/>
            <a:ext cx="1784880" cy="6120"/>
          </a:xfrm>
          <a:prstGeom prst="line">
            <a:avLst/>
          </a:prstGeom>
          <a:ln>
            <a:solidFill>
              <a:srgbClr val="37a76f">
                <a:lumMod val="50000"/>
              </a:srgbClr>
            </a:solidFill>
            <a:round/>
          </a:ln>
        </p:spPr>
        <p:style>
          <a:lnRef idx="1">
            <a:schemeClr val="accent3"/>
          </a:lnRef>
          <a:fillRef idx="0">
            <a:schemeClr val="accent3"/>
          </a:fillRef>
          <a:effectRef idx="0">
            <a:schemeClr val="accent3"/>
          </a:effectRef>
          <a:fontRef idx="minor"/>
        </p:style>
      </p:sp>
    </p:spTree>
  </p:cSld>
  <mc:AlternateContent>
    <mc:Choice Requires="p14">
      <p:transition spd="slow" p14:dur="2000"/>
    </mc:Choice>
    <mc:Fallback>
      <p:transition spd="slow"/>
    </mc:Fallback>
  </mc:AlternateContent>
</p:sld>
</file>

<file path=ppt/slides/slide3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29" name="PlaceHolder 1"/>
          <p:cNvSpPr>
            <a:spLocks noGrp="1"/>
          </p:cNvSpPr>
          <p:nvPr>
            <p:ph type="ftr"/>
          </p:nvPr>
        </p:nvSpPr>
        <p:spPr>
          <a:xfrm>
            <a:off x="3686040" y="6459840"/>
            <a:ext cx="4822560" cy="364680"/>
          </a:xfrm>
          <a:prstGeom prst="rect">
            <a:avLst/>
          </a:prstGeom>
          <a:noFill/>
          <a:ln w="0">
            <a:noFill/>
          </a:ln>
        </p:spPr>
        <p:txBody>
          <a:bodyPr anchor="ctr">
            <a:noAutofit/>
          </a:bodyPr>
          <a:p>
            <a:endParaRPr b="0" lang="en-GB" sz="2400" spc="-1" strike="noStrike">
              <a:latin typeface="Times New Roman"/>
            </a:endParaRPr>
          </a:p>
        </p:txBody>
      </p:sp>
      <p:sp>
        <p:nvSpPr>
          <p:cNvPr id="1830" name="PlaceHolder 2"/>
          <p:cNvSpPr>
            <a:spLocks noGrp="1"/>
          </p:cNvSpPr>
          <p:nvPr>
            <p:ph type="sldNum"/>
          </p:nvPr>
        </p:nvSpPr>
        <p:spPr>
          <a:xfrm>
            <a:off x="9900360" y="6459840"/>
            <a:ext cx="1311840" cy="364680"/>
          </a:xfrm>
          <a:prstGeom prst="rect">
            <a:avLst/>
          </a:prstGeom>
          <a:noFill/>
          <a:ln w="0">
            <a:noFill/>
          </a:ln>
        </p:spPr>
        <p:txBody>
          <a:bodyPr anchor="ctr">
            <a:noAutofit/>
          </a:bodyPr>
          <a:p>
            <a:pPr algn="r">
              <a:lnSpc>
                <a:spcPct val="100000"/>
              </a:lnSpc>
            </a:pPr>
            <a:fld id="{D519B8E7-F575-442A-B819-35663947DA35}" type="slidenum">
              <a:rPr b="0" lang="en-AU" sz="1050" spc="-1" strike="noStrike">
                <a:solidFill>
                  <a:srgbClr val="ffffff"/>
                </a:solidFill>
                <a:latin typeface="Calibri"/>
              </a:rPr>
              <a:t>&lt;number&gt;</a:t>
            </a:fld>
            <a:endParaRPr b="0" lang="en-GB" sz="1050" spc="-1" strike="noStrike">
              <a:latin typeface="Times New Roman"/>
            </a:endParaRPr>
          </a:p>
        </p:txBody>
      </p:sp>
      <p:pic>
        <p:nvPicPr>
          <p:cNvPr id="1831" name="Picture 3" descr=""/>
          <p:cNvPicPr/>
          <p:nvPr/>
        </p:nvPicPr>
        <p:blipFill>
          <a:blip r:embed="rId1"/>
          <a:stretch/>
        </p:blipFill>
        <p:spPr>
          <a:xfrm>
            <a:off x="268200" y="214200"/>
            <a:ext cx="2244960" cy="771120"/>
          </a:xfrm>
          <a:prstGeom prst="rect">
            <a:avLst/>
          </a:prstGeom>
          <a:ln w="0">
            <a:noFill/>
          </a:ln>
        </p:spPr>
      </p:pic>
      <p:pic>
        <p:nvPicPr>
          <p:cNvPr id="1832" name="Picture 4" descr=""/>
          <p:cNvPicPr/>
          <p:nvPr/>
        </p:nvPicPr>
        <p:blipFill>
          <a:blip r:embed="rId2"/>
          <a:stretch/>
        </p:blipFill>
        <p:spPr>
          <a:xfrm>
            <a:off x="160560" y="1162440"/>
            <a:ext cx="8036640" cy="822600"/>
          </a:xfrm>
          <a:prstGeom prst="rect">
            <a:avLst/>
          </a:prstGeom>
          <a:ln w="0">
            <a:noFill/>
          </a:ln>
        </p:spPr>
      </p:pic>
      <p:pic>
        <p:nvPicPr>
          <p:cNvPr id="1833" name="Picture 5" descr=""/>
          <p:cNvPicPr/>
          <p:nvPr/>
        </p:nvPicPr>
        <p:blipFill>
          <a:blip r:embed="rId3"/>
          <a:stretch/>
        </p:blipFill>
        <p:spPr>
          <a:xfrm>
            <a:off x="430920" y="1985400"/>
            <a:ext cx="9944280" cy="560160"/>
          </a:xfrm>
          <a:prstGeom prst="rect">
            <a:avLst/>
          </a:prstGeom>
          <a:ln w="0">
            <a:noFill/>
          </a:ln>
        </p:spPr>
      </p:pic>
      <p:sp>
        <p:nvSpPr>
          <p:cNvPr id="1834" name="Straight Connector 6"/>
          <p:cNvSpPr/>
          <p:nvPr/>
        </p:nvSpPr>
        <p:spPr>
          <a:xfrm>
            <a:off x="0" y="2922120"/>
            <a:ext cx="12191760" cy="360"/>
          </a:xfrm>
          <a:prstGeom prst="line">
            <a:avLst/>
          </a:prstGeom>
          <a:ln>
            <a:solidFill>
              <a:srgbClr val="63a537"/>
            </a:solidFill>
            <a:round/>
          </a:ln>
        </p:spPr>
        <p:style>
          <a:lnRef idx="1">
            <a:schemeClr val="accent2"/>
          </a:lnRef>
          <a:fillRef idx="0">
            <a:schemeClr val="accent2"/>
          </a:fillRef>
          <a:effectRef idx="0">
            <a:schemeClr val="accent2"/>
          </a:effectRef>
          <a:fontRef idx="minor"/>
        </p:style>
      </p:sp>
      <p:sp>
        <p:nvSpPr>
          <p:cNvPr id="1835" name="Straight Connector 7"/>
          <p:cNvSpPr/>
          <p:nvPr/>
        </p:nvSpPr>
        <p:spPr>
          <a:xfrm flipV="1">
            <a:off x="268200" y="828000"/>
            <a:ext cx="2070000" cy="14040"/>
          </a:xfrm>
          <a:prstGeom prst="line">
            <a:avLst/>
          </a:prstGeom>
          <a:ln>
            <a:solidFill>
              <a:srgbClr val="37a76f">
                <a:lumMod val="50000"/>
              </a:srgbClr>
            </a:solidFill>
            <a:round/>
          </a:ln>
        </p:spPr>
        <p:style>
          <a:lnRef idx="1">
            <a:schemeClr val="accent3"/>
          </a:lnRef>
          <a:fillRef idx="0">
            <a:schemeClr val="accent3"/>
          </a:fillRef>
          <a:effectRef idx="0">
            <a:schemeClr val="accent3"/>
          </a:effectRef>
          <a:fontRef idx="minor"/>
        </p:style>
      </p:sp>
    </p:spTree>
  </p:cSld>
  <mc:AlternateContent>
    <mc:Choice Requires="p14">
      <p:transition spd="slow" p14:dur="2000"/>
    </mc:Choice>
    <mc:Fallback>
      <p:transition spd="slow"/>
    </mc:Fallback>
  </mc:AlternateContent>
</p:sld>
</file>

<file path=ppt/slides/slide3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36" name="PlaceHolder 1"/>
          <p:cNvSpPr>
            <a:spLocks noGrp="1"/>
          </p:cNvSpPr>
          <p:nvPr>
            <p:ph type="ftr"/>
          </p:nvPr>
        </p:nvSpPr>
        <p:spPr>
          <a:xfrm>
            <a:off x="3686040" y="6459840"/>
            <a:ext cx="4822560" cy="364680"/>
          </a:xfrm>
          <a:prstGeom prst="rect">
            <a:avLst/>
          </a:prstGeom>
          <a:noFill/>
          <a:ln w="0">
            <a:noFill/>
          </a:ln>
        </p:spPr>
        <p:txBody>
          <a:bodyPr anchor="ctr">
            <a:noAutofit/>
          </a:bodyPr>
          <a:p>
            <a:endParaRPr b="0" lang="en-GB" sz="2400" spc="-1" strike="noStrike">
              <a:latin typeface="Times New Roman"/>
            </a:endParaRPr>
          </a:p>
        </p:txBody>
      </p:sp>
      <p:sp>
        <p:nvSpPr>
          <p:cNvPr id="1837" name="PlaceHolder 2"/>
          <p:cNvSpPr>
            <a:spLocks noGrp="1"/>
          </p:cNvSpPr>
          <p:nvPr>
            <p:ph type="sldNum"/>
          </p:nvPr>
        </p:nvSpPr>
        <p:spPr>
          <a:xfrm>
            <a:off x="9900360" y="6459840"/>
            <a:ext cx="1311840" cy="364680"/>
          </a:xfrm>
          <a:prstGeom prst="rect">
            <a:avLst/>
          </a:prstGeom>
          <a:noFill/>
          <a:ln w="0">
            <a:noFill/>
          </a:ln>
        </p:spPr>
        <p:txBody>
          <a:bodyPr anchor="ctr">
            <a:noAutofit/>
          </a:bodyPr>
          <a:p>
            <a:pPr algn="r">
              <a:lnSpc>
                <a:spcPct val="100000"/>
              </a:lnSpc>
            </a:pPr>
            <a:fld id="{64DBE0AE-20FD-4759-80C4-BD90D26462E6}" type="slidenum">
              <a:rPr b="0" lang="en-AU" sz="1050" spc="-1" strike="noStrike">
                <a:solidFill>
                  <a:srgbClr val="ffffff"/>
                </a:solidFill>
                <a:latin typeface="Calibri"/>
              </a:rPr>
              <a:t>&lt;number&gt;</a:t>
            </a:fld>
            <a:endParaRPr b="0" lang="en-GB" sz="1050" spc="-1" strike="noStrike">
              <a:latin typeface="Times New Roman"/>
            </a:endParaRPr>
          </a:p>
        </p:txBody>
      </p:sp>
      <p:sp>
        <p:nvSpPr>
          <p:cNvPr id="1838" name="Rounded Rectangle 6"/>
          <p:cNvSpPr/>
          <p:nvPr/>
        </p:nvSpPr>
        <p:spPr>
          <a:xfrm>
            <a:off x="347760" y="1092600"/>
            <a:ext cx="11103120" cy="2742840"/>
          </a:xfrm>
          <a:prstGeom prst="roundRect">
            <a:avLst>
              <a:gd name="adj" fmla="val 16667"/>
            </a:avLst>
          </a:prstGeom>
          <a:solidFill>
            <a:srgbClr val="00b050"/>
          </a:solidFill>
          <a:ln>
            <a:solidFill>
              <a:srgbClr val="719629"/>
            </a:solidFill>
            <a:round/>
          </a:ln>
        </p:spPr>
        <p:style>
          <a:lnRef idx="2">
            <a:schemeClr val="accent1">
              <a:shade val="50000"/>
            </a:schemeClr>
          </a:lnRef>
          <a:fillRef idx="1">
            <a:schemeClr val="accent1"/>
          </a:fillRef>
          <a:effectRef idx="0">
            <a:schemeClr val="accent1"/>
          </a:effectRef>
          <a:fontRef idx="minor"/>
        </p:style>
      </p:sp>
      <p:pic>
        <p:nvPicPr>
          <p:cNvPr id="1839" name="Picture 7" descr=""/>
          <p:cNvPicPr/>
          <p:nvPr/>
        </p:nvPicPr>
        <p:blipFill>
          <a:blip r:embed="rId1"/>
          <a:stretch/>
        </p:blipFill>
        <p:spPr>
          <a:xfrm>
            <a:off x="586440" y="1424520"/>
            <a:ext cx="10625400" cy="1870560"/>
          </a:xfrm>
          <a:prstGeom prst="rect">
            <a:avLst/>
          </a:prstGeom>
          <a:ln w="0">
            <a:noFill/>
          </a:ln>
        </p:spPr>
      </p:pic>
    </p:spTree>
  </p:cSld>
  <mc:AlternateContent>
    <mc:Choice Requires="p14">
      <p:transition spd="slow" p14:dur="2000"/>
    </mc:Choice>
    <mc:Fallback>
      <p:transition spd="slow"/>
    </mc:Fallback>
  </mc:AlternateContent>
</p:sld>
</file>

<file path=ppt/slides/slide3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40" name="PlaceHolder 1"/>
          <p:cNvSpPr>
            <a:spLocks noGrp="1"/>
          </p:cNvSpPr>
          <p:nvPr>
            <p:ph type="ftr"/>
          </p:nvPr>
        </p:nvSpPr>
        <p:spPr>
          <a:xfrm>
            <a:off x="3686040" y="6459840"/>
            <a:ext cx="4822560" cy="364680"/>
          </a:xfrm>
          <a:prstGeom prst="rect">
            <a:avLst/>
          </a:prstGeom>
          <a:noFill/>
          <a:ln w="0">
            <a:noFill/>
          </a:ln>
        </p:spPr>
        <p:txBody>
          <a:bodyPr anchor="ctr">
            <a:noAutofit/>
          </a:bodyPr>
          <a:p>
            <a:endParaRPr b="0" lang="en-GB" sz="2400" spc="-1" strike="noStrike">
              <a:latin typeface="Times New Roman"/>
            </a:endParaRPr>
          </a:p>
        </p:txBody>
      </p:sp>
      <p:sp>
        <p:nvSpPr>
          <p:cNvPr id="1841" name="PlaceHolder 2"/>
          <p:cNvSpPr>
            <a:spLocks noGrp="1"/>
          </p:cNvSpPr>
          <p:nvPr>
            <p:ph type="sldNum"/>
          </p:nvPr>
        </p:nvSpPr>
        <p:spPr>
          <a:xfrm>
            <a:off x="9900360" y="6459840"/>
            <a:ext cx="1311840" cy="364680"/>
          </a:xfrm>
          <a:prstGeom prst="rect">
            <a:avLst/>
          </a:prstGeom>
          <a:noFill/>
          <a:ln w="0">
            <a:noFill/>
          </a:ln>
        </p:spPr>
        <p:txBody>
          <a:bodyPr anchor="ctr">
            <a:noAutofit/>
          </a:bodyPr>
          <a:p>
            <a:pPr algn="r">
              <a:lnSpc>
                <a:spcPct val="100000"/>
              </a:lnSpc>
            </a:pPr>
            <a:fld id="{728A9D2D-5EAE-4E43-B9A7-5BDBBF599463}" type="slidenum">
              <a:rPr b="0" lang="en-AU" sz="1050" spc="-1" strike="noStrike">
                <a:solidFill>
                  <a:srgbClr val="ffffff"/>
                </a:solidFill>
                <a:latin typeface="Calibri"/>
              </a:rPr>
              <a:t>&lt;number&gt;</a:t>
            </a:fld>
            <a:endParaRPr b="0" lang="en-GB" sz="1050" spc="-1" strike="noStrike">
              <a:latin typeface="Times New Roman"/>
            </a:endParaRPr>
          </a:p>
        </p:txBody>
      </p:sp>
      <p:pic>
        <p:nvPicPr>
          <p:cNvPr id="1842" name="Picture 3" descr=""/>
          <p:cNvPicPr/>
          <p:nvPr/>
        </p:nvPicPr>
        <p:blipFill>
          <a:blip r:embed="rId1"/>
          <a:stretch/>
        </p:blipFill>
        <p:spPr>
          <a:xfrm>
            <a:off x="264600" y="966600"/>
            <a:ext cx="11180520" cy="1355040"/>
          </a:xfrm>
          <a:prstGeom prst="rect">
            <a:avLst/>
          </a:prstGeom>
          <a:ln w="0">
            <a:noFill/>
          </a:ln>
        </p:spPr>
      </p:pic>
      <p:sp>
        <p:nvSpPr>
          <p:cNvPr id="1843" name="TextBox 5"/>
          <p:cNvSpPr/>
          <p:nvPr/>
        </p:nvSpPr>
        <p:spPr>
          <a:xfrm>
            <a:off x="353520" y="250560"/>
            <a:ext cx="1784520" cy="106452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1" lang="en-US" sz="3200" spc="-1" strike="noStrike" u="sng">
                <a:solidFill>
                  <a:srgbClr val="00b050"/>
                </a:solidFill>
                <a:uFillTx/>
                <a:latin typeface="Calibri"/>
              </a:rPr>
              <a:t>Problem</a:t>
            </a:r>
            <a:endParaRPr b="0" lang="en-GB" sz="3200" spc="-1" strike="noStrike">
              <a:latin typeface="Arial"/>
            </a:endParaRPr>
          </a:p>
        </p:txBody>
      </p:sp>
      <p:pic>
        <p:nvPicPr>
          <p:cNvPr id="1844" name="Picture 7" descr=""/>
          <p:cNvPicPr/>
          <p:nvPr/>
        </p:nvPicPr>
        <p:blipFill>
          <a:blip r:embed="rId2"/>
          <a:stretch/>
        </p:blipFill>
        <p:spPr>
          <a:xfrm>
            <a:off x="264600" y="2985120"/>
            <a:ext cx="10318320" cy="1987560"/>
          </a:xfrm>
          <a:prstGeom prst="rect">
            <a:avLst/>
          </a:prstGeom>
          <a:ln w="0">
            <a:noFill/>
          </a:ln>
        </p:spPr>
      </p:pic>
    </p:spTree>
  </p:cSld>
  <mc:AlternateContent>
    <mc:Choice Requires="p14">
      <p:transition spd="slow" p14:dur="2000"/>
    </mc:Choice>
    <mc:Fallback>
      <p:transition spd="slow"/>
    </mc:Fallback>
  </mc:AlternateContent>
</p:sld>
</file>

<file path=ppt/slides/slide35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45" name="PlaceHolder 1"/>
          <p:cNvSpPr>
            <a:spLocks noGrp="1"/>
          </p:cNvSpPr>
          <p:nvPr>
            <p:ph type="ftr"/>
          </p:nvPr>
        </p:nvSpPr>
        <p:spPr>
          <a:xfrm>
            <a:off x="3686040" y="6459840"/>
            <a:ext cx="4822560" cy="364680"/>
          </a:xfrm>
          <a:prstGeom prst="rect">
            <a:avLst/>
          </a:prstGeom>
          <a:noFill/>
          <a:ln w="0">
            <a:noFill/>
          </a:ln>
        </p:spPr>
        <p:txBody>
          <a:bodyPr anchor="ctr">
            <a:noAutofit/>
          </a:bodyPr>
          <a:p>
            <a:endParaRPr b="0" lang="en-GB" sz="2400" spc="-1" strike="noStrike">
              <a:latin typeface="Times New Roman"/>
            </a:endParaRPr>
          </a:p>
        </p:txBody>
      </p:sp>
      <p:sp>
        <p:nvSpPr>
          <p:cNvPr id="1846" name="PlaceHolder 2"/>
          <p:cNvSpPr>
            <a:spLocks noGrp="1"/>
          </p:cNvSpPr>
          <p:nvPr>
            <p:ph type="sldNum"/>
          </p:nvPr>
        </p:nvSpPr>
        <p:spPr>
          <a:xfrm>
            <a:off x="9900360" y="6459840"/>
            <a:ext cx="1311840" cy="364680"/>
          </a:xfrm>
          <a:prstGeom prst="rect">
            <a:avLst/>
          </a:prstGeom>
          <a:noFill/>
          <a:ln w="0">
            <a:noFill/>
          </a:ln>
        </p:spPr>
        <p:txBody>
          <a:bodyPr anchor="ctr">
            <a:noAutofit/>
          </a:bodyPr>
          <a:p>
            <a:pPr algn="r">
              <a:lnSpc>
                <a:spcPct val="100000"/>
              </a:lnSpc>
            </a:pPr>
            <a:fld id="{F4F1BC55-330E-4B4D-90C6-DDF64F45096A}" type="slidenum">
              <a:rPr b="0" lang="en-AU" sz="1050" spc="-1" strike="noStrike">
                <a:solidFill>
                  <a:srgbClr val="ffffff"/>
                </a:solidFill>
                <a:latin typeface="Calibri"/>
              </a:rPr>
              <a:t>&lt;number&gt;</a:t>
            </a:fld>
            <a:endParaRPr b="0" lang="en-GB" sz="1050" spc="-1" strike="noStrike">
              <a:latin typeface="Times New Roman"/>
            </a:endParaRPr>
          </a:p>
        </p:txBody>
      </p:sp>
      <p:pic>
        <p:nvPicPr>
          <p:cNvPr id="1847" name="Picture 3" descr=""/>
          <p:cNvPicPr/>
          <p:nvPr/>
        </p:nvPicPr>
        <p:blipFill>
          <a:blip r:embed="rId1"/>
          <a:stretch/>
        </p:blipFill>
        <p:spPr>
          <a:xfrm>
            <a:off x="302400" y="548640"/>
            <a:ext cx="10909440" cy="3748680"/>
          </a:xfrm>
          <a:prstGeom prst="rect">
            <a:avLst/>
          </a:prstGeom>
          <a:ln w="0">
            <a:noFill/>
          </a:ln>
        </p:spPr>
      </p:pic>
      <p:sp>
        <p:nvSpPr>
          <p:cNvPr id="1848" name="Straight Connector 4"/>
          <p:cNvSpPr/>
          <p:nvPr/>
        </p:nvSpPr>
        <p:spPr>
          <a:xfrm>
            <a:off x="0" y="4437360"/>
            <a:ext cx="12191760" cy="360"/>
          </a:xfrm>
          <a:prstGeom prst="line">
            <a:avLst/>
          </a:prstGeom>
          <a:ln>
            <a:solidFill>
              <a:srgbClr val="63a537"/>
            </a:solidFill>
            <a:round/>
          </a:ln>
        </p:spPr>
        <p:style>
          <a:lnRef idx="1">
            <a:schemeClr val="accent2"/>
          </a:lnRef>
          <a:fillRef idx="0">
            <a:schemeClr val="accent2"/>
          </a:fillRef>
          <a:effectRef idx="0">
            <a:schemeClr val="accent2"/>
          </a:effectRef>
          <a:fontRef idx="minor"/>
        </p:style>
      </p:sp>
    </p:spTree>
  </p:cSld>
  <mc:AlternateContent>
    <mc:Choice Requires="p14">
      <p:transition spd="slow" p14:dur="2000"/>
    </mc:Choice>
    <mc:Fallback>
      <p:transition spd="slow"/>
    </mc:Fallback>
  </mc:AlternateContent>
</p:sld>
</file>

<file path=ppt/slides/slide35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49" name="PlaceHolder 1"/>
          <p:cNvSpPr>
            <a:spLocks noGrp="1"/>
          </p:cNvSpPr>
          <p:nvPr>
            <p:ph type="ftr"/>
          </p:nvPr>
        </p:nvSpPr>
        <p:spPr>
          <a:xfrm>
            <a:off x="3686040" y="6459840"/>
            <a:ext cx="4822560" cy="364680"/>
          </a:xfrm>
          <a:prstGeom prst="rect">
            <a:avLst/>
          </a:prstGeom>
          <a:noFill/>
          <a:ln w="0">
            <a:noFill/>
          </a:ln>
        </p:spPr>
        <p:txBody>
          <a:bodyPr anchor="ctr">
            <a:noAutofit/>
          </a:bodyPr>
          <a:p>
            <a:endParaRPr b="0" lang="en-GB" sz="2400" spc="-1" strike="noStrike">
              <a:latin typeface="Times New Roman"/>
            </a:endParaRPr>
          </a:p>
        </p:txBody>
      </p:sp>
      <p:sp>
        <p:nvSpPr>
          <p:cNvPr id="1850" name="PlaceHolder 2"/>
          <p:cNvSpPr>
            <a:spLocks noGrp="1"/>
          </p:cNvSpPr>
          <p:nvPr>
            <p:ph type="sldNum"/>
          </p:nvPr>
        </p:nvSpPr>
        <p:spPr>
          <a:xfrm>
            <a:off x="9900360" y="6459840"/>
            <a:ext cx="1311840" cy="364680"/>
          </a:xfrm>
          <a:prstGeom prst="rect">
            <a:avLst/>
          </a:prstGeom>
          <a:noFill/>
          <a:ln w="0">
            <a:noFill/>
          </a:ln>
        </p:spPr>
        <p:txBody>
          <a:bodyPr anchor="ctr">
            <a:noAutofit/>
          </a:bodyPr>
          <a:p>
            <a:pPr algn="r">
              <a:lnSpc>
                <a:spcPct val="100000"/>
              </a:lnSpc>
            </a:pPr>
            <a:fld id="{99CD8ED5-509E-4F16-B392-F20602D976F3}" type="slidenum">
              <a:rPr b="0" lang="en-AU" sz="1050" spc="-1" strike="noStrike">
                <a:solidFill>
                  <a:srgbClr val="ffffff"/>
                </a:solidFill>
                <a:latin typeface="Calibri"/>
              </a:rPr>
              <a:t>&lt;number&gt;</a:t>
            </a:fld>
            <a:endParaRPr b="0" lang="en-GB" sz="1050" spc="-1" strike="noStrike">
              <a:latin typeface="Times New Roman"/>
            </a:endParaRPr>
          </a:p>
        </p:txBody>
      </p:sp>
      <p:pic>
        <p:nvPicPr>
          <p:cNvPr id="1851" name="Picture 3" descr=""/>
          <p:cNvPicPr/>
          <p:nvPr/>
        </p:nvPicPr>
        <p:blipFill>
          <a:blip r:embed="rId1"/>
          <a:stretch/>
        </p:blipFill>
        <p:spPr>
          <a:xfrm>
            <a:off x="197640" y="944640"/>
            <a:ext cx="11618640" cy="1680840"/>
          </a:xfrm>
          <a:prstGeom prst="rect">
            <a:avLst/>
          </a:prstGeom>
          <a:ln w="0">
            <a:noFill/>
          </a:ln>
        </p:spPr>
      </p:pic>
      <p:sp>
        <p:nvSpPr>
          <p:cNvPr id="1852" name="TextBox 4"/>
          <p:cNvSpPr/>
          <p:nvPr/>
        </p:nvSpPr>
        <p:spPr>
          <a:xfrm>
            <a:off x="353520" y="250560"/>
            <a:ext cx="1784520" cy="106452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1" lang="en-US" sz="3200" spc="-1" strike="noStrike" u="sng">
                <a:solidFill>
                  <a:srgbClr val="00b050"/>
                </a:solidFill>
                <a:uFillTx/>
                <a:latin typeface="Calibri"/>
              </a:rPr>
              <a:t>Problem</a:t>
            </a:r>
            <a:endParaRPr b="0" lang="en-GB" sz="3200" spc="-1" strike="noStrike">
              <a:latin typeface="Arial"/>
            </a:endParaRPr>
          </a:p>
        </p:txBody>
      </p:sp>
      <p:pic>
        <p:nvPicPr>
          <p:cNvPr id="1853" name="Picture 5" descr=""/>
          <p:cNvPicPr/>
          <p:nvPr/>
        </p:nvPicPr>
        <p:blipFill>
          <a:blip r:embed="rId2"/>
          <a:stretch/>
        </p:blipFill>
        <p:spPr>
          <a:xfrm>
            <a:off x="0" y="2953800"/>
            <a:ext cx="1856160" cy="348480"/>
          </a:xfrm>
          <a:prstGeom prst="rect">
            <a:avLst/>
          </a:prstGeom>
          <a:ln w="0">
            <a:noFill/>
          </a:ln>
        </p:spPr>
      </p:pic>
      <p:pic>
        <p:nvPicPr>
          <p:cNvPr id="1854" name="Picture 6" descr=""/>
          <p:cNvPicPr/>
          <p:nvPr/>
        </p:nvPicPr>
        <p:blipFill>
          <a:blip r:embed="rId3"/>
          <a:stretch/>
        </p:blipFill>
        <p:spPr>
          <a:xfrm>
            <a:off x="197640" y="3493440"/>
            <a:ext cx="11758320" cy="2351520"/>
          </a:xfrm>
          <a:prstGeom prst="rect">
            <a:avLst/>
          </a:prstGeom>
          <a:ln w="0">
            <a:noFill/>
          </a:ln>
        </p:spPr>
      </p:pic>
    </p:spTree>
  </p:cSld>
  <mc:AlternateContent>
    <mc:Choice Requires="p14">
      <p:transition spd="slow" p14:dur="2000"/>
    </mc:Choice>
    <mc:Fallback>
      <p:transition spd="slow"/>
    </mc:Fallback>
  </mc:AlternateContent>
</p:sld>
</file>

<file path=ppt/slides/slide35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55" name="PlaceHolder 1"/>
          <p:cNvSpPr>
            <a:spLocks noGrp="1"/>
          </p:cNvSpPr>
          <p:nvPr>
            <p:ph type="ftr"/>
          </p:nvPr>
        </p:nvSpPr>
        <p:spPr>
          <a:xfrm>
            <a:off x="3686040" y="6459840"/>
            <a:ext cx="4822560" cy="364680"/>
          </a:xfrm>
          <a:prstGeom prst="rect">
            <a:avLst/>
          </a:prstGeom>
          <a:noFill/>
          <a:ln w="0">
            <a:noFill/>
          </a:ln>
        </p:spPr>
        <p:txBody>
          <a:bodyPr anchor="ctr">
            <a:noAutofit/>
          </a:bodyPr>
          <a:p>
            <a:endParaRPr b="0" lang="en-GB" sz="2400" spc="-1" strike="noStrike">
              <a:latin typeface="Times New Roman"/>
            </a:endParaRPr>
          </a:p>
        </p:txBody>
      </p:sp>
      <p:sp>
        <p:nvSpPr>
          <p:cNvPr id="1856" name="PlaceHolder 2"/>
          <p:cNvSpPr>
            <a:spLocks noGrp="1"/>
          </p:cNvSpPr>
          <p:nvPr>
            <p:ph type="sldNum"/>
          </p:nvPr>
        </p:nvSpPr>
        <p:spPr>
          <a:xfrm>
            <a:off x="9900360" y="6459840"/>
            <a:ext cx="1311840" cy="364680"/>
          </a:xfrm>
          <a:prstGeom prst="rect">
            <a:avLst/>
          </a:prstGeom>
          <a:noFill/>
          <a:ln w="0">
            <a:noFill/>
          </a:ln>
        </p:spPr>
        <p:txBody>
          <a:bodyPr anchor="ctr">
            <a:noAutofit/>
          </a:bodyPr>
          <a:p>
            <a:pPr algn="r">
              <a:lnSpc>
                <a:spcPct val="100000"/>
              </a:lnSpc>
            </a:pPr>
            <a:fld id="{76584A5C-6A50-434A-BA5E-0BE48FF14D08}" type="slidenum">
              <a:rPr b="0" lang="en-AU" sz="1050" spc="-1" strike="noStrike">
                <a:solidFill>
                  <a:srgbClr val="ffffff"/>
                </a:solidFill>
                <a:latin typeface="Calibri"/>
              </a:rPr>
              <a:t>&lt;number&gt;</a:t>
            </a:fld>
            <a:endParaRPr b="0" lang="en-GB" sz="1050" spc="-1" strike="noStrike">
              <a:latin typeface="Times New Roman"/>
            </a:endParaRPr>
          </a:p>
        </p:txBody>
      </p:sp>
      <p:pic>
        <p:nvPicPr>
          <p:cNvPr id="1857" name="Picture 3" descr=""/>
          <p:cNvPicPr/>
          <p:nvPr/>
        </p:nvPicPr>
        <p:blipFill>
          <a:blip r:embed="rId1"/>
          <a:stretch/>
        </p:blipFill>
        <p:spPr>
          <a:xfrm>
            <a:off x="100080" y="287280"/>
            <a:ext cx="11549520" cy="1593360"/>
          </a:xfrm>
          <a:prstGeom prst="rect">
            <a:avLst/>
          </a:prstGeom>
          <a:ln w="0">
            <a:noFill/>
          </a:ln>
        </p:spPr>
      </p:pic>
      <p:pic>
        <p:nvPicPr>
          <p:cNvPr id="1858" name="Picture 4" descr=""/>
          <p:cNvPicPr/>
          <p:nvPr/>
        </p:nvPicPr>
        <p:blipFill>
          <a:blip r:embed="rId2"/>
          <a:stretch/>
        </p:blipFill>
        <p:spPr>
          <a:xfrm>
            <a:off x="102600" y="2270520"/>
            <a:ext cx="9643320" cy="3450240"/>
          </a:xfrm>
          <a:prstGeom prst="rect">
            <a:avLst/>
          </a:prstGeom>
          <a:ln w="0">
            <a:noFill/>
          </a:ln>
        </p:spPr>
      </p:pic>
      <p:sp>
        <p:nvSpPr>
          <p:cNvPr id="1859" name="Straight Connector 5"/>
          <p:cNvSpPr/>
          <p:nvPr/>
        </p:nvSpPr>
        <p:spPr>
          <a:xfrm>
            <a:off x="0" y="6070320"/>
            <a:ext cx="12191760" cy="360"/>
          </a:xfrm>
          <a:prstGeom prst="line">
            <a:avLst/>
          </a:prstGeom>
          <a:ln>
            <a:solidFill>
              <a:srgbClr val="63a537"/>
            </a:solidFill>
            <a:round/>
          </a:ln>
        </p:spPr>
        <p:style>
          <a:lnRef idx="1">
            <a:schemeClr val="accent2"/>
          </a:lnRef>
          <a:fillRef idx="0">
            <a:schemeClr val="accent2"/>
          </a:fillRef>
          <a:effectRef idx="0">
            <a:schemeClr val="accent2"/>
          </a:effectRef>
          <a:fontRef idx="minor"/>
        </p:style>
      </p:sp>
    </p:spTree>
  </p:cSld>
  <mc:AlternateContent>
    <mc:Choice Requires="p14">
      <p:transition spd="slow" p14:dur="2000"/>
    </mc:Choice>
    <mc:Fallback>
      <p:transition spd="slow"/>
    </mc:Fallback>
  </mc:AlternateContent>
</p:sld>
</file>

<file path=ppt/slides/slide35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60" name="PlaceHolder 1"/>
          <p:cNvSpPr>
            <a:spLocks noGrp="1"/>
          </p:cNvSpPr>
          <p:nvPr>
            <p:ph type="ftr"/>
          </p:nvPr>
        </p:nvSpPr>
        <p:spPr>
          <a:xfrm>
            <a:off x="3686040" y="6459840"/>
            <a:ext cx="4822560" cy="364680"/>
          </a:xfrm>
          <a:prstGeom prst="rect">
            <a:avLst/>
          </a:prstGeom>
          <a:noFill/>
          <a:ln w="0">
            <a:noFill/>
          </a:ln>
        </p:spPr>
        <p:txBody>
          <a:bodyPr anchor="ctr">
            <a:noAutofit/>
          </a:bodyPr>
          <a:p>
            <a:endParaRPr b="0" lang="en-GB" sz="2400" spc="-1" strike="noStrike">
              <a:latin typeface="Times New Roman"/>
            </a:endParaRPr>
          </a:p>
        </p:txBody>
      </p:sp>
      <p:sp>
        <p:nvSpPr>
          <p:cNvPr id="1861" name="PlaceHolder 2"/>
          <p:cNvSpPr>
            <a:spLocks noGrp="1"/>
          </p:cNvSpPr>
          <p:nvPr>
            <p:ph type="sldNum"/>
          </p:nvPr>
        </p:nvSpPr>
        <p:spPr>
          <a:xfrm>
            <a:off x="9900360" y="6459840"/>
            <a:ext cx="1311840" cy="364680"/>
          </a:xfrm>
          <a:prstGeom prst="rect">
            <a:avLst/>
          </a:prstGeom>
          <a:noFill/>
          <a:ln w="0">
            <a:noFill/>
          </a:ln>
        </p:spPr>
        <p:txBody>
          <a:bodyPr anchor="ctr">
            <a:noAutofit/>
          </a:bodyPr>
          <a:p>
            <a:pPr algn="r">
              <a:lnSpc>
                <a:spcPct val="100000"/>
              </a:lnSpc>
            </a:pPr>
            <a:fld id="{8ACA71F5-41C8-449D-9831-B3D950C3349C}" type="slidenum">
              <a:rPr b="0" lang="en-AU" sz="1050" spc="-1" strike="noStrike">
                <a:solidFill>
                  <a:srgbClr val="ffffff"/>
                </a:solidFill>
                <a:latin typeface="Calibri"/>
              </a:rPr>
              <a:t>&lt;number&gt;</a:t>
            </a:fld>
            <a:endParaRPr b="0" lang="en-GB" sz="1050" spc="-1" strike="noStrike">
              <a:latin typeface="Times New Roman"/>
            </a:endParaRPr>
          </a:p>
        </p:txBody>
      </p:sp>
      <p:sp>
        <p:nvSpPr>
          <p:cNvPr id="1862" name="TextBox 4"/>
          <p:cNvSpPr/>
          <p:nvPr/>
        </p:nvSpPr>
        <p:spPr>
          <a:xfrm>
            <a:off x="353520" y="250560"/>
            <a:ext cx="4139640" cy="5778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1" lang="en-US" sz="3200" spc="-1" strike="noStrike" u="sng">
                <a:solidFill>
                  <a:srgbClr val="00b050"/>
                </a:solidFill>
                <a:uFillTx/>
                <a:latin typeface="Calibri"/>
              </a:rPr>
              <a:t>Practice Problem</a:t>
            </a:r>
            <a:endParaRPr b="0" lang="en-GB" sz="3200" spc="-1" strike="noStrike">
              <a:latin typeface="Arial"/>
            </a:endParaRPr>
          </a:p>
        </p:txBody>
      </p:sp>
      <p:pic>
        <p:nvPicPr>
          <p:cNvPr id="1863" name="Picture 6" descr=""/>
          <p:cNvPicPr/>
          <p:nvPr/>
        </p:nvPicPr>
        <p:blipFill>
          <a:blip r:embed="rId1"/>
          <a:stretch/>
        </p:blipFill>
        <p:spPr>
          <a:xfrm>
            <a:off x="353520" y="1201680"/>
            <a:ext cx="10416600" cy="1014480"/>
          </a:xfrm>
          <a:prstGeom prst="rect">
            <a:avLst/>
          </a:prstGeom>
          <a:ln w="0">
            <a:noFill/>
          </a:ln>
        </p:spPr>
      </p:pic>
      <p:sp>
        <p:nvSpPr>
          <p:cNvPr id="1864" name="Straight Connector 7"/>
          <p:cNvSpPr/>
          <p:nvPr/>
        </p:nvSpPr>
        <p:spPr>
          <a:xfrm>
            <a:off x="0" y="2504160"/>
            <a:ext cx="12191760" cy="360"/>
          </a:xfrm>
          <a:prstGeom prst="line">
            <a:avLst/>
          </a:prstGeom>
          <a:ln>
            <a:solidFill>
              <a:srgbClr val="63a537"/>
            </a:solidFill>
            <a:round/>
          </a:ln>
        </p:spPr>
        <p:style>
          <a:lnRef idx="1">
            <a:schemeClr val="accent2"/>
          </a:lnRef>
          <a:fillRef idx="0">
            <a:schemeClr val="accent2"/>
          </a:fillRef>
          <a:effectRef idx="0">
            <a:schemeClr val="accent2"/>
          </a:effectRef>
          <a:fontRef idx="minor"/>
        </p:style>
      </p:sp>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4" name="PlaceHolder 1"/>
          <p:cNvSpPr>
            <a:spLocks noGrp="1"/>
          </p:cNvSpPr>
          <p:nvPr>
            <p:ph type="ftr"/>
          </p:nvPr>
        </p:nvSpPr>
        <p:spPr>
          <a:xfrm>
            <a:off x="3686040" y="6459840"/>
            <a:ext cx="4822560" cy="364680"/>
          </a:xfrm>
          <a:prstGeom prst="rect">
            <a:avLst/>
          </a:prstGeom>
          <a:noFill/>
          <a:ln w="0">
            <a:noFill/>
          </a:ln>
        </p:spPr>
        <p:txBody>
          <a:bodyPr anchor="ctr">
            <a:noAutofit/>
          </a:bodyPr>
          <a:p>
            <a:endParaRPr b="0" lang="en-GB" sz="2400" spc="-1" strike="noStrike">
              <a:latin typeface="Times New Roman"/>
            </a:endParaRPr>
          </a:p>
        </p:txBody>
      </p:sp>
      <p:sp>
        <p:nvSpPr>
          <p:cNvPr id="305" name="PlaceHolder 2"/>
          <p:cNvSpPr>
            <a:spLocks noGrp="1"/>
          </p:cNvSpPr>
          <p:nvPr>
            <p:ph type="sldNum"/>
          </p:nvPr>
        </p:nvSpPr>
        <p:spPr>
          <a:xfrm>
            <a:off x="9900360" y="6459840"/>
            <a:ext cx="1311840" cy="364680"/>
          </a:xfrm>
          <a:prstGeom prst="rect">
            <a:avLst/>
          </a:prstGeom>
          <a:noFill/>
          <a:ln w="0">
            <a:noFill/>
          </a:ln>
        </p:spPr>
        <p:txBody>
          <a:bodyPr anchor="ctr">
            <a:noAutofit/>
          </a:bodyPr>
          <a:p>
            <a:pPr algn="r">
              <a:lnSpc>
                <a:spcPct val="100000"/>
              </a:lnSpc>
            </a:pPr>
            <a:fld id="{FAF19A7A-79A9-4B5E-9ABC-C9E72513F390}" type="slidenum">
              <a:rPr b="0" lang="en-AU" sz="1050" spc="-1" strike="noStrike">
                <a:solidFill>
                  <a:srgbClr val="ffffff"/>
                </a:solidFill>
                <a:latin typeface="Calibri"/>
              </a:rPr>
              <a:t>&lt;number&gt;</a:t>
            </a:fld>
            <a:endParaRPr b="0" lang="en-GB" sz="1050" spc="-1" strike="noStrike">
              <a:latin typeface="Times New Roman"/>
            </a:endParaRPr>
          </a:p>
        </p:txBody>
      </p:sp>
      <p:pic>
        <p:nvPicPr>
          <p:cNvPr id="306" name="Picture 3" descr=""/>
          <p:cNvPicPr/>
          <p:nvPr/>
        </p:nvPicPr>
        <p:blipFill>
          <a:blip r:embed="rId1"/>
          <a:stretch/>
        </p:blipFill>
        <p:spPr>
          <a:xfrm>
            <a:off x="271440" y="347760"/>
            <a:ext cx="9306720" cy="3876120"/>
          </a:xfrm>
          <a:prstGeom prst="rect">
            <a:avLst/>
          </a:prstGeom>
          <a:ln w="0">
            <a:noFill/>
          </a:ln>
        </p:spPr>
      </p:pic>
    </p:spTree>
  </p:cSld>
  <mc:AlternateContent>
    <mc:Choice Requires="p14">
      <p:transition spd="slow" p14:dur="2000"/>
    </mc:Choice>
    <mc:Fallback>
      <p:transition spd="slow"/>
    </mc:Fallback>
  </mc:AlternateContent>
</p:sld>
</file>

<file path=ppt/slides/slide36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65" name="PlaceHolder 1"/>
          <p:cNvSpPr>
            <a:spLocks noGrp="1"/>
          </p:cNvSpPr>
          <p:nvPr>
            <p:ph type="ftr"/>
          </p:nvPr>
        </p:nvSpPr>
        <p:spPr>
          <a:xfrm>
            <a:off x="3686040" y="6459840"/>
            <a:ext cx="4822560" cy="364680"/>
          </a:xfrm>
          <a:prstGeom prst="rect">
            <a:avLst/>
          </a:prstGeom>
          <a:noFill/>
          <a:ln w="0">
            <a:noFill/>
          </a:ln>
        </p:spPr>
        <p:txBody>
          <a:bodyPr anchor="ctr">
            <a:noAutofit/>
          </a:bodyPr>
          <a:p>
            <a:endParaRPr b="0" lang="en-GB" sz="2400" spc="-1" strike="noStrike">
              <a:latin typeface="Times New Roman"/>
            </a:endParaRPr>
          </a:p>
        </p:txBody>
      </p:sp>
      <p:sp>
        <p:nvSpPr>
          <p:cNvPr id="1866" name="PlaceHolder 2"/>
          <p:cNvSpPr>
            <a:spLocks noGrp="1"/>
          </p:cNvSpPr>
          <p:nvPr>
            <p:ph type="sldNum"/>
          </p:nvPr>
        </p:nvSpPr>
        <p:spPr>
          <a:xfrm>
            <a:off x="9900360" y="6459840"/>
            <a:ext cx="1311840" cy="364680"/>
          </a:xfrm>
          <a:prstGeom prst="rect">
            <a:avLst/>
          </a:prstGeom>
          <a:noFill/>
          <a:ln w="0">
            <a:noFill/>
          </a:ln>
        </p:spPr>
        <p:txBody>
          <a:bodyPr anchor="ctr">
            <a:noAutofit/>
          </a:bodyPr>
          <a:p>
            <a:pPr algn="r">
              <a:lnSpc>
                <a:spcPct val="100000"/>
              </a:lnSpc>
            </a:pPr>
            <a:fld id="{1B6E84C3-0AE2-4D9E-9950-836BE00673F9}" type="slidenum">
              <a:rPr b="0" lang="en-AU" sz="1050" spc="-1" strike="noStrike">
                <a:solidFill>
                  <a:srgbClr val="ffffff"/>
                </a:solidFill>
                <a:latin typeface="Calibri"/>
              </a:rPr>
              <a:t>&lt;number&gt;</a:t>
            </a:fld>
            <a:endParaRPr b="0" lang="en-GB" sz="1050" spc="-1" strike="noStrike">
              <a:latin typeface="Times New Roman"/>
            </a:endParaRPr>
          </a:p>
        </p:txBody>
      </p:sp>
      <p:pic>
        <p:nvPicPr>
          <p:cNvPr id="1867" name="Picture 3" descr=""/>
          <p:cNvPicPr/>
          <p:nvPr/>
        </p:nvPicPr>
        <p:blipFill>
          <a:blip r:embed="rId1"/>
          <a:stretch/>
        </p:blipFill>
        <p:spPr>
          <a:xfrm>
            <a:off x="470160" y="313560"/>
            <a:ext cx="5807160" cy="655200"/>
          </a:xfrm>
          <a:prstGeom prst="rect">
            <a:avLst/>
          </a:prstGeom>
          <a:ln w="0">
            <a:noFill/>
          </a:ln>
        </p:spPr>
      </p:pic>
      <p:sp>
        <p:nvSpPr>
          <p:cNvPr id="1868" name="Straight Connector 4"/>
          <p:cNvSpPr/>
          <p:nvPr/>
        </p:nvSpPr>
        <p:spPr>
          <a:xfrm flipV="1">
            <a:off x="574200" y="1127880"/>
            <a:ext cx="5807880" cy="20160"/>
          </a:xfrm>
          <a:prstGeom prst="line">
            <a:avLst/>
          </a:prstGeom>
          <a:ln>
            <a:solidFill>
              <a:srgbClr val="37a76f">
                <a:lumMod val="50000"/>
              </a:srgbClr>
            </a:solidFill>
            <a:round/>
          </a:ln>
        </p:spPr>
        <p:style>
          <a:lnRef idx="1">
            <a:schemeClr val="accent3"/>
          </a:lnRef>
          <a:fillRef idx="0">
            <a:schemeClr val="accent3"/>
          </a:fillRef>
          <a:effectRef idx="0">
            <a:schemeClr val="accent3"/>
          </a:effectRef>
          <a:fontRef idx="minor"/>
        </p:style>
      </p:sp>
      <p:pic>
        <p:nvPicPr>
          <p:cNvPr id="1869" name="Picture 7" descr=""/>
          <p:cNvPicPr/>
          <p:nvPr/>
        </p:nvPicPr>
        <p:blipFill>
          <a:blip r:embed="rId2"/>
          <a:stretch/>
        </p:blipFill>
        <p:spPr>
          <a:xfrm>
            <a:off x="0" y="1703880"/>
            <a:ext cx="12091320" cy="1733400"/>
          </a:xfrm>
          <a:prstGeom prst="rect">
            <a:avLst/>
          </a:prstGeom>
          <a:ln w="0">
            <a:noFill/>
          </a:ln>
        </p:spPr>
      </p:pic>
      <p:pic>
        <p:nvPicPr>
          <p:cNvPr id="1870" name="Picture 8" descr=""/>
          <p:cNvPicPr/>
          <p:nvPr/>
        </p:nvPicPr>
        <p:blipFill>
          <a:blip r:embed="rId3"/>
          <a:stretch/>
        </p:blipFill>
        <p:spPr>
          <a:xfrm>
            <a:off x="135000" y="4097160"/>
            <a:ext cx="11917800" cy="1702080"/>
          </a:xfrm>
          <a:prstGeom prst="rect">
            <a:avLst/>
          </a:prstGeom>
          <a:ln w="0">
            <a:noFill/>
          </a:ln>
        </p:spPr>
      </p:pic>
    </p:spTree>
  </p:cSld>
  <mc:AlternateContent>
    <mc:Choice Requires="p14">
      <p:transition spd="slow" p14:dur="2000"/>
    </mc:Choice>
    <mc:Fallback>
      <p:transition spd="slow"/>
    </mc:Fallback>
  </mc:AlternateContent>
</p:sld>
</file>

<file path=ppt/slides/slide36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71" name="PlaceHolder 1"/>
          <p:cNvSpPr>
            <a:spLocks noGrp="1"/>
          </p:cNvSpPr>
          <p:nvPr>
            <p:ph type="ftr"/>
          </p:nvPr>
        </p:nvSpPr>
        <p:spPr>
          <a:xfrm>
            <a:off x="3686040" y="6459840"/>
            <a:ext cx="4822560" cy="364680"/>
          </a:xfrm>
          <a:prstGeom prst="rect">
            <a:avLst/>
          </a:prstGeom>
          <a:noFill/>
          <a:ln w="0">
            <a:noFill/>
          </a:ln>
        </p:spPr>
        <p:txBody>
          <a:bodyPr anchor="ctr">
            <a:noAutofit/>
          </a:bodyPr>
          <a:p>
            <a:endParaRPr b="0" lang="en-GB" sz="2400" spc="-1" strike="noStrike">
              <a:latin typeface="Times New Roman"/>
            </a:endParaRPr>
          </a:p>
        </p:txBody>
      </p:sp>
      <p:sp>
        <p:nvSpPr>
          <p:cNvPr id="1872" name="PlaceHolder 2"/>
          <p:cNvSpPr>
            <a:spLocks noGrp="1"/>
          </p:cNvSpPr>
          <p:nvPr>
            <p:ph type="sldNum"/>
          </p:nvPr>
        </p:nvSpPr>
        <p:spPr>
          <a:xfrm>
            <a:off x="9900360" y="6459840"/>
            <a:ext cx="1311840" cy="364680"/>
          </a:xfrm>
          <a:prstGeom prst="rect">
            <a:avLst/>
          </a:prstGeom>
          <a:noFill/>
          <a:ln w="0">
            <a:noFill/>
          </a:ln>
        </p:spPr>
        <p:txBody>
          <a:bodyPr anchor="ctr">
            <a:noAutofit/>
          </a:bodyPr>
          <a:p>
            <a:pPr algn="r">
              <a:lnSpc>
                <a:spcPct val="100000"/>
              </a:lnSpc>
            </a:pPr>
            <a:fld id="{61359C5A-BAD1-49C8-ACFA-09194C373499}" type="slidenum">
              <a:rPr b="0" lang="en-AU" sz="1050" spc="-1" strike="noStrike">
                <a:solidFill>
                  <a:srgbClr val="ffffff"/>
                </a:solidFill>
                <a:latin typeface="Calibri"/>
              </a:rPr>
              <a:t>&lt;number&gt;</a:t>
            </a:fld>
            <a:endParaRPr b="0" lang="en-GB" sz="1050" spc="-1" strike="noStrike">
              <a:latin typeface="Times New Roman"/>
            </a:endParaRPr>
          </a:p>
        </p:txBody>
      </p:sp>
      <p:pic>
        <p:nvPicPr>
          <p:cNvPr id="1873" name="Picture 3" descr=""/>
          <p:cNvPicPr/>
          <p:nvPr/>
        </p:nvPicPr>
        <p:blipFill>
          <a:blip r:embed="rId1"/>
          <a:stretch/>
        </p:blipFill>
        <p:spPr>
          <a:xfrm>
            <a:off x="1763640" y="523800"/>
            <a:ext cx="5865120" cy="5675400"/>
          </a:xfrm>
          <a:prstGeom prst="rect">
            <a:avLst/>
          </a:prstGeom>
          <a:ln w="0">
            <a:noFill/>
          </a:ln>
        </p:spPr>
      </p:pic>
    </p:spTree>
  </p:cSld>
  <mc:AlternateContent>
    <mc:Choice Requires="p14">
      <p:transition spd="slow" p14:dur="2000"/>
    </mc:Choice>
    <mc:Fallback>
      <p:transition spd="slow"/>
    </mc:Fallback>
  </mc:AlternateContent>
</p:sld>
</file>

<file path=ppt/slides/slide36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74" name="PlaceHolder 1"/>
          <p:cNvSpPr>
            <a:spLocks noGrp="1"/>
          </p:cNvSpPr>
          <p:nvPr>
            <p:ph type="ftr"/>
          </p:nvPr>
        </p:nvSpPr>
        <p:spPr>
          <a:xfrm>
            <a:off x="3686040" y="6459840"/>
            <a:ext cx="4822560" cy="364680"/>
          </a:xfrm>
          <a:prstGeom prst="rect">
            <a:avLst/>
          </a:prstGeom>
          <a:noFill/>
          <a:ln w="0">
            <a:noFill/>
          </a:ln>
        </p:spPr>
        <p:txBody>
          <a:bodyPr anchor="ctr">
            <a:noAutofit/>
          </a:bodyPr>
          <a:p>
            <a:endParaRPr b="0" lang="en-GB" sz="2400" spc="-1" strike="noStrike">
              <a:latin typeface="Times New Roman"/>
            </a:endParaRPr>
          </a:p>
        </p:txBody>
      </p:sp>
      <p:sp>
        <p:nvSpPr>
          <p:cNvPr id="1875" name="PlaceHolder 2"/>
          <p:cNvSpPr>
            <a:spLocks noGrp="1"/>
          </p:cNvSpPr>
          <p:nvPr>
            <p:ph type="sldNum"/>
          </p:nvPr>
        </p:nvSpPr>
        <p:spPr>
          <a:xfrm>
            <a:off x="9900360" y="6459840"/>
            <a:ext cx="1311840" cy="364680"/>
          </a:xfrm>
          <a:prstGeom prst="rect">
            <a:avLst/>
          </a:prstGeom>
          <a:noFill/>
          <a:ln w="0">
            <a:noFill/>
          </a:ln>
        </p:spPr>
        <p:txBody>
          <a:bodyPr anchor="ctr">
            <a:noAutofit/>
          </a:bodyPr>
          <a:p>
            <a:pPr algn="r">
              <a:lnSpc>
                <a:spcPct val="100000"/>
              </a:lnSpc>
            </a:pPr>
            <a:fld id="{C0BDF7D9-55E4-4850-B7AE-D0C381303296}" type="slidenum">
              <a:rPr b="0" lang="en-AU" sz="1050" spc="-1" strike="noStrike">
                <a:solidFill>
                  <a:srgbClr val="ffffff"/>
                </a:solidFill>
                <a:latin typeface="Calibri"/>
              </a:rPr>
              <a:t>&lt;number&gt;</a:t>
            </a:fld>
            <a:endParaRPr b="0" lang="en-GB" sz="1050" spc="-1" strike="noStrike">
              <a:latin typeface="Times New Roman"/>
            </a:endParaRPr>
          </a:p>
        </p:txBody>
      </p:sp>
      <p:pic>
        <p:nvPicPr>
          <p:cNvPr id="1876" name="Picture 3" descr=""/>
          <p:cNvPicPr/>
          <p:nvPr/>
        </p:nvPicPr>
        <p:blipFill>
          <a:blip r:embed="rId1"/>
          <a:stretch/>
        </p:blipFill>
        <p:spPr>
          <a:xfrm>
            <a:off x="2795400" y="705240"/>
            <a:ext cx="4298760" cy="4967280"/>
          </a:xfrm>
          <a:prstGeom prst="rect">
            <a:avLst/>
          </a:prstGeom>
          <a:ln w="0">
            <a:noFill/>
          </a:ln>
        </p:spPr>
      </p:pic>
    </p:spTree>
  </p:cSld>
  <mc:AlternateContent>
    <mc:Choice Requires="p14">
      <p:transition spd="slow" p14:dur="2000"/>
    </mc:Choice>
    <mc:Fallback>
      <p:transition spd="slow"/>
    </mc:Fallback>
  </mc:AlternateContent>
</p:sld>
</file>

<file path=ppt/slides/slide36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77" name="PlaceHolder 1"/>
          <p:cNvSpPr>
            <a:spLocks noGrp="1"/>
          </p:cNvSpPr>
          <p:nvPr>
            <p:ph type="ftr"/>
          </p:nvPr>
        </p:nvSpPr>
        <p:spPr>
          <a:xfrm>
            <a:off x="3686040" y="6459840"/>
            <a:ext cx="4822560" cy="364680"/>
          </a:xfrm>
          <a:prstGeom prst="rect">
            <a:avLst/>
          </a:prstGeom>
          <a:noFill/>
          <a:ln w="0">
            <a:noFill/>
          </a:ln>
        </p:spPr>
        <p:txBody>
          <a:bodyPr anchor="ctr">
            <a:noAutofit/>
          </a:bodyPr>
          <a:p>
            <a:endParaRPr b="0" lang="en-GB" sz="2400" spc="-1" strike="noStrike">
              <a:latin typeface="Times New Roman"/>
            </a:endParaRPr>
          </a:p>
        </p:txBody>
      </p:sp>
      <p:sp>
        <p:nvSpPr>
          <p:cNvPr id="1878" name="PlaceHolder 2"/>
          <p:cNvSpPr>
            <a:spLocks noGrp="1"/>
          </p:cNvSpPr>
          <p:nvPr>
            <p:ph type="sldNum"/>
          </p:nvPr>
        </p:nvSpPr>
        <p:spPr>
          <a:xfrm>
            <a:off x="9900360" y="6459840"/>
            <a:ext cx="1311840" cy="364680"/>
          </a:xfrm>
          <a:prstGeom prst="rect">
            <a:avLst/>
          </a:prstGeom>
          <a:noFill/>
          <a:ln w="0">
            <a:noFill/>
          </a:ln>
        </p:spPr>
        <p:txBody>
          <a:bodyPr anchor="ctr">
            <a:noAutofit/>
          </a:bodyPr>
          <a:p>
            <a:pPr algn="r">
              <a:lnSpc>
                <a:spcPct val="100000"/>
              </a:lnSpc>
            </a:pPr>
            <a:fld id="{D0C63532-9567-4AA5-B52C-5720C20273F5}" type="slidenum">
              <a:rPr b="0" lang="en-AU" sz="1050" spc="-1" strike="noStrike">
                <a:solidFill>
                  <a:srgbClr val="ffffff"/>
                </a:solidFill>
                <a:latin typeface="Calibri"/>
              </a:rPr>
              <a:t>&lt;number&gt;</a:t>
            </a:fld>
            <a:endParaRPr b="0" lang="en-GB" sz="1050" spc="-1" strike="noStrike">
              <a:latin typeface="Times New Roman"/>
            </a:endParaRPr>
          </a:p>
        </p:txBody>
      </p:sp>
      <p:pic>
        <p:nvPicPr>
          <p:cNvPr id="1879" name="Picture 3" descr=""/>
          <p:cNvPicPr/>
          <p:nvPr/>
        </p:nvPicPr>
        <p:blipFill>
          <a:blip r:embed="rId1"/>
          <a:stretch/>
        </p:blipFill>
        <p:spPr>
          <a:xfrm>
            <a:off x="2286000" y="433440"/>
            <a:ext cx="5243400" cy="5904720"/>
          </a:xfrm>
          <a:prstGeom prst="rect">
            <a:avLst/>
          </a:prstGeom>
          <a:ln w="0">
            <a:noFill/>
          </a:ln>
        </p:spPr>
      </p:pic>
    </p:spTree>
  </p:cSld>
  <mc:AlternateContent>
    <mc:Choice Requires="p14">
      <p:transition spd="slow" p14:dur="2000"/>
    </mc:Choice>
    <mc:Fallback>
      <p:transition spd="slow"/>
    </mc:Fallback>
  </mc:AlternateContent>
</p:sld>
</file>

<file path=ppt/slides/slide36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80" name="PlaceHolder 1"/>
          <p:cNvSpPr>
            <a:spLocks noGrp="1"/>
          </p:cNvSpPr>
          <p:nvPr>
            <p:ph type="ftr"/>
          </p:nvPr>
        </p:nvSpPr>
        <p:spPr>
          <a:xfrm>
            <a:off x="3686040" y="6459840"/>
            <a:ext cx="4822560" cy="364680"/>
          </a:xfrm>
          <a:prstGeom prst="rect">
            <a:avLst/>
          </a:prstGeom>
          <a:noFill/>
          <a:ln w="0">
            <a:noFill/>
          </a:ln>
        </p:spPr>
        <p:txBody>
          <a:bodyPr anchor="ctr">
            <a:noAutofit/>
          </a:bodyPr>
          <a:p>
            <a:endParaRPr b="0" lang="en-GB" sz="2400" spc="-1" strike="noStrike">
              <a:latin typeface="Times New Roman"/>
            </a:endParaRPr>
          </a:p>
        </p:txBody>
      </p:sp>
      <p:sp>
        <p:nvSpPr>
          <p:cNvPr id="1881" name="PlaceHolder 2"/>
          <p:cNvSpPr>
            <a:spLocks noGrp="1"/>
          </p:cNvSpPr>
          <p:nvPr>
            <p:ph type="sldNum"/>
          </p:nvPr>
        </p:nvSpPr>
        <p:spPr>
          <a:xfrm>
            <a:off x="9900360" y="6459840"/>
            <a:ext cx="1311840" cy="364680"/>
          </a:xfrm>
          <a:prstGeom prst="rect">
            <a:avLst/>
          </a:prstGeom>
          <a:noFill/>
          <a:ln w="0">
            <a:noFill/>
          </a:ln>
        </p:spPr>
        <p:txBody>
          <a:bodyPr anchor="ctr">
            <a:noAutofit/>
          </a:bodyPr>
          <a:p>
            <a:pPr algn="r">
              <a:lnSpc>
                <a:spcPct val="100000"/>
              </a:lnSpc>
            </a:pPr>
            <a:fld id="{691F34BF-A0DE-4EB8-AE9B-23941ACF2F7E}" type="slidenum">
              <a:rPr b="0" lang="en-AU" sz="1050" spc="-1" strike="noStrike">
                <a:solidFill>
                  <a:srgbClr val="ffffff"/>
                </a:solidFill>
                <a:latin typeface="Calibri"/>
              </a:rPr>
              <a:t>&lt;number&gt;</a:t>
            </a:fld>
            <a:endParaRPr b="0" lang="en-GB" sz="1050" spc="-1" strike="noStrike">
              <a:latin typeface="Times New Roman"/>
            </a:endParaRPr>
          </a:p>
        </p:txBody>
      </p:sp>
      <p:pic>
        <p:nvPicPr>
          <p:cNvPr id="1882" name="Picture 3" descr=""/>
          <p:cNvPicPr/>
          <p:nvPr/>
        </p:nvPicPr>
        <p:blipFill>
          <a:blip r:embed="rId1"/>
          <a:stretch/>
        </p:blipFill>
        <p:spPr>
          <a:xfrm>
            <a:off x="2664720" y="325440"/>
            <a:ext cx="4816080" cy="5530320"/>
          </a:xfrm>
          <a:prstGeom prst="rect">
            <a:avLst/>
          </a:prstGeom>
          <a:ln w="0">
            <a:noFill/>
          </a:ln>
        </p:spPr>
      </p:pic>
      <p:sp>
        <p:nvSpPr>
          <p:cNvPr id="1883" name="Straight Connector 4"/>
          <p:cNvSpPr/>
          <p:nvPr/>
        </p:nvSpPr>
        <p:spPr>
          <a:xfrm>
            <a:off x="0" y="5891400"/>
            <a:ext cx="12191760" cy="360"/>
          </a:xfrm>
          <a:prstGeom prst="line">
            <a:avLst/>
          </a:prstGeom>
          <a:ln>
            <a:solidFill>
              <a:srgbClr val="63a537"/>
            </a:solidFill>
            <a:round/>
          </a:ln>
        </p:spPr>
        <p:style>
          <a:lnRef idx="1">
            <a:schemeClr val="accent2"/>
          </a:lnRef>
          <a:fillRef idx="0">
            <a:schemeClr val="accent2"/>
          </a:fillRef>
          <a:effectRef idx="0">
            <a:schemeClr val="accent2"/>
          </a:effectRef>
          <a:fontRef idx="minor"/>
        </p:style>
      </p:sp>
    </p:spTree>
  </p:cSld>
  <mc:AlternateContent>
    <mc:Choice Requires="p14">
      <p:transition spd="slow" p14:dur="2000"/>
    </mc:Choice>
    <mc:Fallback>
      <p:transition spd="slow"/>
    </mc:Fallback>
  </mc:AlternateContent>
</p:sld>
</file>

<file path=ppt/slides/slide36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84" name="PlaceHolder 1"/>
          <p:cNvSpPr>
            <a:spLocks noGrp="1"/>
          </p:cNvSpPr>
          <p:nvPr>
            <p:ph type="ftr"/>
          </p:nvPr>
        </p:nvSpPr>
        <p:spPr>
          <a:xfrm>
            <a:off x="3686040" y="6459840"/>
            <a:ext cx="4822560" cy="364680"/>
          </a:xfrm>
          <a:prstGeom prst="rect">
            <a:avLst/>
          </a:prstGeom>
          <a:noFill/>
          <a:ln w="0">
            <a:noFill/>
          </a:ln>
        </p:spPr>
        <p:txBody>
          <a:bodyPr anchor="ctr">
            <a:noAutofit/>
          </a:bodyPr>
          <a:p>
            <a:endParaRPr b="0" lang="en-GB" sz="2400" spc="-1" strike="noStrike">
              <a:latin typeface="Times New Roman"/>
            </a:endParaRPr>
          </a:p>
        </p:txBody>
      </p:sp>
      <p:sp>
        <p:nvSpPr>
          <p:cNvPr id="1885" name="PlaceHolder 2"/>
          <p:cNvSpPr>
            <a:spLocks noGrp="1"/>
          </p:cNvSpPr>
          <p:nvPr>
            <p:ph type="sldNum"/>
          </p:nvPr>
        </p:nvSpPr>
        <p:spPr>
          <a:xfrm>
            <a:off x="9900360" y="6459840"/>
            <a:ext cx="1311840" cy="364680"/>
          </a:xfrm>
          <a:prstGeom prst="rect">
            <a:avLst/>
          </a:prstGeom>
          <a:noFill/>
          <a:ln w="0">
            <a:noFill/>
          </a:ln>
        </p:spPr>
        <p:txBody>
          <a:bodyPr anchor="ctr">
            <a:noAutofit/>
          </a:bodyPr>
          <a:p>
            <a:pPr algn="r">
              <a:lnSpc>
                <a:spcPct val="100000"/>
              </a:lnSpc>
            </a:pPr>
            <a:fld id="{B5C8AC9E-30A1-4847-B4C3-8F16D5A47148}" type="slidenum">
              <a:rPr b="0" lang="en-AU" sz="1050" spc="-1" strike="noStrike">
                <a:solidFill>
                  <a:srgbClr val="ffffff"/>
                </a:solidFill>
                <a:latin typeface="Calibri"/>
              </a:rPr>
              <a:t>&lt;number&gt;</a:t>
            </a:fld>
            <a:endParaRPr b="0" lang="en-GB" sz="1050" spc="-1" strike="noStrike">
              <a:latin typeface="Times New Roman"/>
            </a:endParaRPr>
          </a:p>
        </p:txBody>
      </p:sp>
      <p:pic>
        <p:nvPicPr>
          <p:cNvPr id="1886" name="Picture 3" descr=""/>
          <p:cNvPicPr/>
          <p:nvPr/>
        </p:nvPicPr>
        <p:blipFill>
          <a:blip r:embed="rId1"/>
          <a:stretch/>
        </p:blipFill>
        <p:spPr>
          <a:xfrm>
            <a:off x="160560" y="987840"/>
            <a:ext cx="11748600" cy="3009240"/>
          </a:xfrm>
          <a:prstGeom prst="rect">
            <a:avLst/>
          </a:prstGeom>
          <a:ln w="0">
            <a:noFill/>
          </a:ln>
        </p:spPr>
      </p:pic>
      <p:sp>
        <p:nvSpPr>
          <p:cNvPr id="1887" name="Straight Connector 5"/>
          <p:cNvSpPr/>
          <p:nvPr/>
        </p:nvSpPr>
        <p:spPr>
          <a:xfrm>
            <a:off x="0" y="4345920"/>
            <a:ext cx="12191760" cy="360"/>
          </a:xfrm>
          <a:prstGeom prst="line">
            <a:avLst/>
          </a:prstGeom>
          <a:ln>
            <a:solidFill>
              <a:srgbClr val="63a537"/>
            </a:solidFill>
            <a:round/>
          </a:ln>
        </p:spPr>
        <p:style>
          <a:lnRef idx="1">
            <a:schemeClr val="accent2"/>
          </a:lnRef>
          <a:fillRef idx="0">
            <a:schemeClr val="accent2"/>
          </a:fillRef>
          <a:effectRef idx="0">
            <a:schemeClr val="accent2"/>
          </a:effectRef>
          <a:fontRef idx="minor"/>
        </p:style>
      </p:sp>
      <p:sp>
        <p:nvSpPr>
          <p:cNvPr id="1888" name="Straight Connector 6"/>
          <p:cNvSpPr/>
          <p:nvPr/>
        </p:nvSpPr>
        <p:spPr>
          <a:xfrm>
            <a:off x="0" y="553320"/>
            <a:ext cx="12191760" cy="360"/>
          </a:xfrm>
          <a:prstGeom prst="line">
            <a:avLst/>
          </a:prstGeom>
          <a:ln>
            <a:solidFill>
              <a:srgbClr val="63a537"/>
            </a:solidFill>
            <a:round/>
          </a:ln>
        </p:spPr>
        <p:style>
          <a:lnRef idx="1">
            <a:schemeClr val="accent2"/>
          </a:lnRef>
          <a:fillRef idx="0">
            <a:schemeClr val="accent2"/>
          </a:fillRef>
          <a:effectRef idx="0">
            <a:schemeClr val="accent2"/>
          </a:effectRef>
          <a:fontRef idx="minor"/>
        </p:style>
      </p:sp>
    </p:spTree>
  </p:cSld>
  <mc:AlternateContent>
    <mc:Choice Requires="p14">
      <p:transition spd="slow" p14:dur="2000"/>
    </mc:Choice>
    <mc:Fallback>
      <p:transition spd="slow"/>
    </mc:Fallback>
  </mc:AlternateContent>
</p:sld>
</file>

<file path=ppt/slides/slide36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89" name="PlaceHolder 1"/>
          <p:cNvSpPr>
            <a:spLocks noGrp="1"/>
          </p:cNvSpPr>
          <p:nvPr>
            <p:ph type="ftr"/>
          </p:nvPr>
        </p:nvSpPr>
        <p:spPr>
          <a:xfrm>
            <a:off x="3686040" y="6459840"/>
            <a:ext cx="4822560" cy="364680"/>
          </a:xfrm>
          <a:prstGeom prst="rect">
            <a:avLst/>
          </a:prstGeom>
          <a:noFill/>
          <a:ln w="0">
            <a:noFill/>
          </a:ln>
        </p:spPr>
        <p:txBody>
          <a:bodyPr anchor="ctr">
            <a:noAutofit/>
          </a:bodyPr>
          <a:p>
            <a:endParaRPr b="0" lang="en-GB" sz="2400" spc="-1" strike="noStrike">
              <a:latin typeface="Times New Roman"/>
            </a:endParaRPr>
          </a:p>
        </p:txBody>
      </p:sp>
      <p:sp>
        <p:nvSpPr>
          <p:cNvPr id="1890" name="PlaceHolder 2"/>
          <p:cNvSpPr>
            <a:spLocks noGrp="1"/>
          </p:cNvSpPr>
          <p:nvPr>
            <p:ph type="sldNum"/>
          </p:nvPr>
        </p:nvSpPr>
        <p:spPr>
          <a:xfrm>
            <a:off x="9900360" y="6459840"/>
            <a:ext cx="1311840" cy="364680"/>
          </a:xfrm>
          <a:prstGeom prst="rect">
            <a:avLst/>
          </a:prstGeom>
          <a:noFill/>
          <a:ln w="0">
            <a:noFill/>
          </a:ln>
        </p:spPr>
        <p:txBody>
          <a:bodyPr anchor="ctr">
            <a:noAutofit/>
          </a:bodyPr>
          <a:p>
            <a:pPr algn="r">
              <a:lnSpc>
                <a:spcPct val="100000"/>
              </a:lnSpc>
            </a:pPr>
            <a:fld id="{C945EF2C-D41A-4FBD-92EA-473B1081930A}" type="slidenum">
              <a:rPr b="0" lang="en-AU" sz="1050" spc="-1" strike="noStrike">
                <a:solidFill>
                  <a:srgbClr val="ffffff"/>
                </a:solidFill>
                <a:latin typeface="Calibri"/>
              </a:rPr>
              <a:t>&lt;number&gt;</a:t>
            </a:fld>
            <a:endParaRPr b="0" lang="en-GB" sz="1050" spc="-1" strike="noStrike">
              <a:latin typeface="Times New Roman"/>
            </a:endParaRPr>
          </a:p>
        </p:txBody>
      </p:sp>
      <p:pic>
        <p:nvPicPr>
          <p:cNvPr id="1891" name="Picture 3" descr=""/>
          <p:cNvPicPr/>
          <p:nvPr/>
        </p:nvPicPr>
        <p:blipFill>
          <a:blip r:embed="rId1"/>
          <a:stretch/>
        </p:blipFill>
        <p:spPr>
          <a:xfrm>
            <a:off x="229680" y="248040"/>
            <a:ext cx="3897720" cy="1479600"/>
          </a:xfrm>
          <a:prstGeom prst="rect">
            <a:avLst/>
          </a:prstGeom>
          <a:ln w="0">
            <a:noFill/>
          </a:ln>
        </p:spPr>
      </p:pic>
      <p:sp>
        <p:nvSpPr>
          <p:cNvPr id="1892" name="Straight Connector 4"/>
          <p:cNvSpPr/>
          <p:nvPr/>
        </p:nvSpPr>
        <p:spPr>
          <a:xfrm>
            <a:off x="229680" y="1711800"/>
            <a:ext cx="3898080" cy="16200"/>
          </a:xfrm>
          <a:prstGeom prst="line">
            <a:avLst/>
          </a:prstGeom>
          <a:ln>
            <a:solidFill>
              <a:srgbClr val="37a76f">
                <a:lumMod val="50000"/>
              </a:srgbClr>
            </a:solidFill>
            <a:round/>
          </a:ln>
        </p:spPr>
        <p:style>
          <a:lnRef idx="1">
            <a:schemeClr val="accent3"/>
          </a:lnRef>
          <a:fillRef idx="0">
            <a:schemeClr val="accent3"/>
          </a:fillRef>
          <a:effectRef idx="0">
            <a:schemeClr val="accent3"/>
          </a:effectRef>
          <a:fontRef idx="minor"/>
        </p:style>
      </p:sp>
      <p:pic>
        <p:nvPicPr>
          <p:cNvPr id="1893" name="Picture 10" descr=""/>
          <p:cNvPicPr/>
          <p:nvPr/>
        </p:nvPicPr>
        <p:blipFill>
          <a:blip r:embed="rId2"/>
          <a:stretch/>
        </p:blipFill>
        <p:spPr>
          <a:xfrm>
            <a:off x="171000" y="2534040"/>
            <a:ext cx="11853000" cy="2374920"/>
          </a:xfrm>
          <a:prstGeom prst="rect">
            <a:avLst/>
          </a:prstGeom>
          <a:ln w="0">
            <a:noFill/>
          </a:ln>
        </p:spPr>
      </p:pic>
    </p:spTree>
  </p:cSld>
  <mc:AlternateContent>
    <mc:Choice Requires="p14">
      <p:transition spd="slow" p14:dur="2000"/>
    </mc:Choice>
    <mc:Fallback>
      <p:transition spd="slow"/>
    </mc:Fallback>
  </mc:AlternateContent>
</p:sld>
</file>

<file path=ppt/slides/slide36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94" name="PlaceHolder 1"/>
          <p:cNvSpPr>
            <a:spLocks noGrp="1"/>
          </p:cNvSpPr>
          <p:nvPr>
            <p:ph type="ftr"/>
          </p:nvPr>
        </p:nvSpPr>
        <p:spPr>
          <a:xfrm>
            <a:off x="3686040" y="6459840"/>
            <a:ext cx="4822560" cy="364680"/>
          </a:xfrm>
          <a:prstGeom prst="rect">
            <a:avLst/>
          </a:prstGeom>
          <a:noFill/>
          <a:ln w="0">
            <a:noFill/>
          </a:ln>
        </p:spPr>
        <p:txBody>
          <a:bodyPr anchor="ctr">
            <a:noAutofit/>
          </a:bodyPr>
          <a:p>
            <a:endParaRPr b="0" lang="en-GB" sz="2400" spc="-1" strike="noStrike">
              <a:latin typeface="Times New Roman"/>
            </a:endParaRPr>
          </a:p>
        </p:txBody>
      </p:sp>
      <p:sp>
        <p:nvSpPr>
          <p:cNvPr id="1895" name="PlaceHolder 2"/>
          <p:cNvSpPr>
            <a:spLocks noGrp="1"/>
          </p:cNvSpPr>
          <p:nvPr>
            <p:ph type="sldNum"/>
          </p:nvPr>
        </p:nvSpPr>
        <p:spPr>
          <a:xfrm>
            <a:off x="9900360" y="6459840"/>
            <a:ext cx="1311840" cy="364680"/>
          </a:xfrm>
          <a:prstGeom prst="rect">
            <a:avLst/>
          </a:prstGeom>
          <a:noFill/>
          <a:ln w="0">
            <a:noFill/>
          </a:ln>
        </p:spPr>
        <p:txBody>
          <a:bodyPr anchor="ctr">
            <a:noAutofit/>
          </a:bodyPr>
          <a:p>
            <a:pPr algn="r">
              <a:lnSpc>
                <a:spcPct val="100000"/>
              </a:lnSpc>
            </a:pPr>
            <a:fld id="{4733ACB2-32A3-4781-82A6-E4882D7692F1}" type="slidenum">
              <a:rPr b="0" lang="en-AU" sz="1050" spc="-1" strike="noStrike">
                <a:solidFill>
                  <a:srgbClr val="ffffff"/>
                </a:solidFill>
                <a:latin typeface="Calibri"/>
              </a:rPr>
              <a:t>&lt;number&gt;</a:t>
            </a:fld>
            <a:endParaRPr b="0" lang="en-GB" sz="1050" spc="-1" strike="noStrike">
              <a:latin typeface="Times New Roman"/>
            </a:endParaRPr>
          </a:p>
        </p:txBody>
      </p:sp>
      <p:pic>
        <p:nvPicPr>
          <p:cNvPr id="1896" name="Picture 3" descr=""/>
          <p:cNvPicPr/>
          <p:nvPr/>
        </p:nvPicPr>
        <p:blipFill>
          <a:blip r:embed="rId1"/>
          <a:stretch/>
        </p:blipFill>
        <p:spPr>
          <a:xfrm>
            <a:off x="1431720" y="1267920"/>
            <a:ext cx="7829280" cy="2531880"/>
          </a:xfrm>
          <a:prstGeom prst="rect">
            <a:avLst/>
          </a:prstGeom>
          <a:ln w="0">
            <a:noFill/>
          </a:ln>
        </p:spPr>
      </p:pic>
      <p:pic>
        <p:nvPicPr>
          <p:cNvPr id="1897" name="Picture 4" descr=""/>
          <p:cNvPicPr/>
          <p:nvPr/>
        </p:nvPicPr>
        <p:blipFill>
          <a:blip r:embed="rId2"/>
          <a:stretch/>
        </p:blipFill>
        <p:spPr>
          <a:xfrm>
            <a:off x="3059280" y="4954680"/>
            <a:ext cx="5161680" cy="805680"/>
          </a:xfrm>
          <a:prstGeom prst="rect">
            <a:avLst/>
          </a:prstGeom>
          <a:ln w="0">
            <a:noFill/>
          </a:ln>
        </p:spPr>
      </p:pic>
    </p:spTree>
  </p:cSld>
  <mc:AlternateContent>
    <mc:Choice Requires="p14">
      <p:transition spd="slow" p14:dur="2000"/>
    </mc:Choice>
    <mc:Fallback>
      <p:transition spd="slow"/>
    </mc:Fallback>
  </mc:AlternateContent>
</p:sld>
</file>

<file path=ppt/slides/slide36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98" name="PlaceHolder 1"/>
          <p:cNvSpPr>
            <a:spLocks noGrp="1"/>
          </p:cNvSpPr>
          <p:nvPr>
            <p:ph type="ftr"/>
          </p:nvPr>
        </p:nvSpPr>
        <p:spPr>
          <a:xfrm>
            <a:off x="3686040" y="6459840"/>
            <a:ext cx="4822560" cy="364680"/>
          </a:xfrm>
          <a:prstGeom prst="rect">
            <a:avLst/>
          </a:prstGeom>
          <a:noFill/>
          <a:ln w="0">
            <a:noFill/>
          </a:ln>
        </p:spPr>
        <p:txBody>
          <a:bodyPr anchor="ctr">
            <a:noAutofit/>
          </a:bodyPr>
          <a:p>
            <a:endParaRPr b="0" lang="en-GB" sz="2400" spc="-1" strike="noStrike">
              <a:latin typeface="Times New Roman"/>
            </a:endParaRPr>
          </a:p>
        </p:txBody>
      </p:sp>
      <p:sp>
        <p:nvSpPr>
          <p:cNvPr id="1899" name="PlaceHolder 2"/>
          <p:cNvSpPr>
            <a:spLocks noGrp="1"/>
          </p:cNvSpPr>
          <p:nvPr>
            <p:ph type="sldNum"/>
          </p:nvPr>
        </p:nvSpPr>
        <p:spPr>
          <a:xfrm>
            <a:off x="9900360" y="6459840"/>
            <a:ext cx="1311840" cy="364680"/>
          </a:xfrm>
          <a:prstGeom prst="rect">
            <a:avLst/>
          </a:prstGeom>
          <a:noFill/>
          <a:ln w="0">
            <a:noFill/>
          </a:ln>
        </p:spPr>
        <p:txBody>
          <a:bodyPr anchor="ctr">
            <a:noAutofit/>
          </a:bodyPr>
          <a:p>
            <a:pPr algn="r">
              <a:lnSpc>
                <a:spcPct val="100000"/>
              </a:lnSpc>
            </a:pPr>
            <a:fld id="{0F5D605B-9F1F-4690-93F6-20CF3CC6246B}" type="slidenum">
              <a:rPr b="0" lang="en-AU" sz="1050" spc="-1" strike="noStrike">
                <a:solidFill>
                  <a:srgbClr val="ffffff"/>
                </a:solidFill>
                <a:latin typeface="Calibri"/>
              </a:rPr>
              <a:t>&lt;number&gt;</a:t>
            </a:fld>
            <a:endParaRPr b="0" lang="en-GB" sz="1050" spc="-1" strike="noStrike">
              <a:latin typeface="Times New Roman"/>
            </a:endParaRPr>
          </a:p>
        </p:txBody>
      </p:sp>
      <p:sp>
        <p:nvSpPr>
          <p:cNvPr id="1900" name="Rounded Rectangle 5"/>
          <p:cNvSpPr/>
          <p:nvPr/>
        </p:nvSpPr>
        <p:spPr>
          <a:xfrm>
            <a:off x="264240" y="1198440"/>
            <a:ext cx="11468880" cy="1724040"/>
          </a:xfrm>
          <a:prstGeom prst="roundRect">
            <a:avLst>
              <a:gd name="adj" fmla="val 16667"/>
            </a:avLst>
          </a:prstGeom>
          <a:solidFill>
            <a:srgbClr val="00b050"/>
          </a:solidFill>
          <a:ln>
            <a:solidFill>
              <a:srgbClr val="719629"/>
            </a:solidFill>
            <a:round/>
          </a:ln>
        </p:spPr>
        <p:style>
          <a:lnRef idx="2">
            <a:schemeClr val="accent1">
              <a:shade val="50000"/>
            </a:schemeClr>
          </a:lnRef>
          <a:fillRef idx="1">
            <a:schemeClr val="accent1"/>
          </a:fillRef>
          <a:effectRef idx="0">
            <a:schemeClr val="accent1"/>
          </a:effectRef>
          <a:fontRef idx="minor"/>
        </p:style>
      </p:sp>
      <p:pic>
        <p:nvPicPr>
          <p:cNvPr id="1901" name="Picture 6" descr=""/>
          <p:cNvPicPr/>
          <p:nvPr/>
        </p:nvPicPr>
        <p:blipFill>
          <a:blip r:embed="rId1"/>
          <a:stretch/>
        </p:blipFill>
        <p:spPr>
          <a:xfrm>
            <a:off x="540720" y="1514160"/>
            <a:ext cx="11113200" cy="1092240"/>
          </a:xfrm>
          <a:prstGeom prst="rect">
            <a:avLst/>
          </a:prstGeom>
          <a:ln w="0">
            <a:noFill/>
          </a:ln>
        </p:spPr>
      </p:pic>
      <p:sp>
        <p:nvSpPr>
          <p:cNvPr id="1902" name="TextBox 7"/>
          <p:cNvSpPr/>
          <p:nvPr/>
        </p:nvSpPr>
        <p:spPr>
          <a:xfrm>
            <a:off x="264240" y="3701520"/>
            <a:ext cx="11688480" cy="15526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2400" spc="-1" strike="noStrike">
                <a:solidFill>
                  <a:srgbClr val="0070c0"/>
                </a:solidFill>
                <a:latin typeface="Calibri"/>
              </a:rPr>
              <a:t>Now since every linear transformation from  to   is a matrix transformation and for a matrix transformation there should be a matrix which when multiplied with any domain vector give image. We will call such matrix the </a:t>
            </a:r>
            <a:r>
              <a:rPr b="1" lang="en-US" sz="2400" spc="-1" strike="noStrike">
                <a:solidFill>
                  <a:srgbClr val="31521b"/>
                </a:solidFill>
                <a:latin typeface="Calibri"/>
              </a:rPr>
              <a:t>standard matrix </a:t>
            </a:r>
            <a:r>
              <a:rPr b="0" lang="en-US" sz="2400" spc="-1" strike="noStrike">
                <a:solidFill>
                  <a:srgbClr val="0070c0"/>
                </a:solidFill>
                <a:latin typeface="Calibri"/>
              </a:rPr>
              <a:t>for the linear transformation.</a:t>
            </a:r>
            <a:endParaRPr b="0" lang="en-GB" sz="2400" spc="-1" strike="noStrike">
              <a:latin typeface="Arial"/>
            </a:endParaRPr>
          </a:p>
        </p:txBody>
      </p:sp>
    </p:spTree>
  </p:cSld>
  <mc:AlternateContent>
    <mc:Choice Requires="p14">
      <p:transition spd="slow" p14:dur="2000"/>
    </mc:Choice>
    <mc:Fallback>
      <p:transition spd="slow"/>
    </mc:Fallback>
  </mc:AlternateContent>
</p:sld>
</file>

<file path=ppt/slides/slide36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03" name="PlaceHolder 1"/>
          <p:cNvSpPr>
            <a:spLocks noGrp="1"/>
          </p:cNvSpPr>
          <p:nvPr>
            <p:ph type="ftr"/>
          </p:nvPr>
        </p:nvSpPr>
        <p:spPr>
          <a:xfrm>
            <a:off x="3686040" y="6459840"/>
            <a:ext cx="4822560" cy="364680"/>
          </a:xfrm>
          <a:prstGeom prst="rect">
            <a:avLst/>
          </a:prstGeom>
          <a:noFill/>
          <a:ln w="0">
            <a:noFill/>
          </a:ln>
        </p:spPr>
        <p:txBody>
          <a:bodyPr anchor="ctr">
            <a:noAutofit/>
          </a:bodyPr>
          <a:p>
            <a:endParaRPr b="0" lang="en-GB" sz="2400" spc="-1" strike="noStrike">
              <a:latin typeface="Times New Roman"/>
            </a:endParaRPr>
          </a:p>
        </p:txBody>
      </p:sp>
      <p:sp>
        <p:nvSpPr>
          <p:cNvPr id="1904" name="PlaceHolder 2"/>
          <p:cNvSpPr>
            <a:spLocks noGrp="1"/>
          </p:cNvSpPr>
          <p:nvPr>
            <p:ph type="sldNum"/>
          </p:nvPr>
        </p:nvSpPr>
        <p:spPr>
          <a:xfrm>
            <a:off x="9900360" y="6459840"/>
            <a:ext cx="1311840" cy="364680"/>
          </a:xfrm>
          <a:prstGeom prst="rect">
            <a:avLst/>
          </a:prstGeom>
          <a:noFill/>
          <a:ln w="0">
            <a:noFill/>
          </a:ln>
        </p:spPr>
        <p:txBody>
          <a:bodyPr anchor="ctr">
            <a:noAutofit/>
          </a:bodyPr>
          <a:p>
            <a:pPr algn="r">
              <a:lnSpc>
                <a:spcPct val="100000"/>
              </a:lnSpc>
            </a:pPr>
            <a:fld id="{A5643B30-18D2-4E7C-B85A-02B78367116C}" type="slidenum">
              <a:rPr b="0" lang="en-AU" sz="1050" spc="-1" strike="noStrike">
                <a:solidFill>
                  <a:srgbClr val="ffffff"/>
                </a:solidFill>
                <a:latin typeface="Calibri"/>
              </a:rPr>
              <a:t>&lt;number&gt;</a:t>
            </a:fld>
            <a:endParaRPr b="0" lang="en-GB" sz="1050" spc="-1" strike="noStrike">
              <a:latin typeface="Times New Roman"/>
            </a:endParaRPr>
          </a:p>
        </p:txBody>
      </p:sp>
      <p:sp>
        <p:nvSpPr>
          <p:cNvPr id="1905" name="Rounded Rectangle 4"/>
          <p:cNvSpPr/>
          <p:nvPr/>
        </p:nvSpPr>
        <p:spPr>
          <a:xfrm>
            <a:off x="187560" y="2007360"/>
            <a:ext cx="11711880" cy="2412000"/>
          </a:xfrm>
          <a:prstGeom prst="roundRect">
            <a:avLst>
              <a:gd name="adj" fmla="val 16667"/>
            </a:avLst>
          </a:prstGeom>
          <a:solidFill>
            <a:schemeClr val="accent2">
              <a:lumMod val="50000"/>
            </a:schemeClr>
          </a:solidFill>
          <a:ln>
            <a:solidFill>
              <a:srgbClr val="719629"/>
            </a:solidFill>
            <a:round/>
          </a:ln>
        </p:spPr>
        <p:style>
          <a:lnRef idx="2">
            <a:schemeClr val="accent1">
              <a:shade val="50000"/>
            </a:schemeClr>
          </a:lnRef>
          <a:fillRef idx="1">
            <a:schemeClr val="accent1"/>
          </a:fillRef>
          <a:effectRef idx="0">
            <a:schemeClr val="accent1"/>
          </a:effectRef>
          <a:fontRef idx="minor"/>
        </p:style>
      </p:sp>
      <p:pic>
        <p:nvPicPr>
          <p:cNvPr id="1906" name="Picture 6" descr=""/>
          <p:cNvPicPr/>
          <p:nvPr/>
        </p:nvPicPr>
        <p:blipFill>
          <a:blip r:embed="rId1"/>
          <a:stretch/>
        </p:blipFill>
        <p:spPr>
          <a:xfrm>
            <a:off x="452520" y="2540160"/>
            <a:ext cx="11289600" cy="1346040"/>
          </a:xfrm>
          <a:prstGeom prst="rect">
            <a:avLst/>
          </a:prstGeom>
          <a:ln w="0">
            <a:noFill/>
          </a:ln>
        </p:spPr>
      </p:pic>
      <p:sp>
        <p:nvSpPr>
          <p:cNvPr id="1907" name="TextBox 7"/>
          <p:cNvSpPr/>
          <p:nvPr/>
        </p:nvSpPr>
        <p:spPr>
          <a:xfrm>
            <a:off x="241560" y="484920"/>
            <a:ext cx="11603880" cy="106524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1" lang="en-US" sz="3200" spc="-1" strike="noStrike" u="sng">
                <a:solidFill>
                  <a:srgbClr val="000000"/>
                </a:solidFill>
                <a:uFillTx/>
                <a:latin typeface="Tiger"/>
              </a:rPr>
              <a:t>Method for finding standard Matrix for a Linear Transformation from </a:t>
            </a:r>
            <a:r>
              <a:rPr b="1" lang="en-US" sz="3200" spc="-1" strike="noStrike" u="sng">
                <a:solidFill>
                  <a:srgbClr val="0070c0"/>
                </a:solidFill>
                <a:uFillTx/>
                <a:latin typeface="Tiger"/>
              </a:rPr>
              <a:t> to </a:t>
            </a:r>
            <a:r>
              <a:rPr b="0" lang="en-US" sz="2000" spc="-1" strike="noStrike">
                <a:solidFill>
                  <a:srgbClr val="000000"/>
                </a:solidFill>
                <a:latin typeface="Calibri"/>
              </a:rPr>
              <a:t> </a:t>
            </a:r>
            <a:endParaRPr b="0" lang="en-GB" sz="2000" spc="-1" strike="noStrike">
              <a:latin typeface="Arial"/>
            </a:endParaRPr>
          </a:p>
        </p:txBody>
      </p:sp>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7" name="PlaceHolder 1"/>
          <p:cNvSpPr>
            <a:spLocks noGrp="1"/>
          </p:cNvSpPr>
          <p:nvPr>
            <p:ph type="ftr"/>
          </p:nvPr>
        </p:nvSpPr>
        <p:spPr>
          <a:xfrm>
            <a:off x="3686040" y="6459840"/>
            <a:ext cx="4822560" cy="364680"/>
          </a:xfrm>
          <a:prstGeom prst="rect">
            <a:avLst/>
          </a:prstGeom>
          <a:noFill/>
          <a:ln w="0">
            <a:noFill/>
          </a:ln>
        </p:spPr>
        <p:txBody>
          <a:bodyPr anchor="ctr">
            <a:noAutofit/>
          </a:bodyPr>
          <a:p>
            <a:endParaRPr b="0" lang="en-GB" sz="2400" spc="-1" strike="noStrike">
              <a:latin typeface="Times New Roman"/>
            </a:endParaRPr>
          </a:p>
        </p:txBody>
      </p:sp>
      <p:sp>
        <p:nvSpPr>
          <p:cNvPr id="308" name="PlaceHolder 2"/>
          <p:cNvSpPr>
            <a:spLocks noGrp="1"/>
          </p:cNvSpPr>
          <p:nvPr>
            <p:ph type="sldNum"/>
          </p:nvPr>
        </p:nvSpPr>
        <p:spPr>
          <a:xfrm>
            <a:off x="9900360" y="6459840"/>
            <a:ext cx="1311840" cy="364680"/>
          </a:xfrm>
          <a:prstGeom prst="rect">
            <a:avLst/>
          </a:prstGeom>
          <a:noFill/>
          <a:ln w="0">
            <a:noFill/>
          </a:ln>
        </p:spPr>
        <p:txBody>
          <a:bodyPr anchor="ctr">
            <a:noAutofit/>
          </a:bodyPr>
          <a:p>
            <a:pPr algn="r">
              <a:lnSpc>
                <a:spcPct val="100000"/>
              </a:lnSpc>
            </a:pPr>
            <a:fld id="{6E6DC412-A346-4FC3-9602-1DB5D904C0E3}" type="slidenum">
              <a:rPr b="0" lang="en-AU" sz="1050" spc="-1" strike="noStrike">
                <a:solidFill>
                  <a:srgbClr val="ffffff"/>
                </a:solidFill>
                <a:latin typeface="Calibri"/>
              </a:rPr>
              <a:t>&lt;number&gt;</a:t>
            </a:fld>
            <a:endParaRPr b="0" lang="en-GB" sz="1050" spc="-1" strike="noStrike">
              <a:latin typeface="Times New Roman"/>
            </a:endParaRPr>
          </a:p>
        </p:txBody>
      </p:sp>
      <p:pic>
        <p:nvPicPr>
          <p:cNvPr id="309" name="Picture 3" descr=""/>
          <p:cNvPicPr/>
          <p:nvPr/>
        </p:nvPicPr>
        <p:blipFill>
          <a:blip r:embed="rId1"/>
          <a:stretch/>
        </p:blipFill>
        <p:spPr>
          <a:xfrm>
            <a:off x="231840" y="173880"/>
            <a:ext cx="3759480" cy="1275840"/>
          </a:xfrm>
          <a:prstGeom prst="rect">
            <a:avLst/>
          </a:prstGeom>
          <a:ln w="0">
            <a:noFill/>
          </a:ln>
        </p:spPr>
      </p:pic>
      <p:sp>
        <p:nvSpPr>
          <p:cNvPr id="310" name="Straight Connector 5"/>
          <p:cNvSpPr/>
          <p:nvPr/>
        </p:nvSpPr>
        <p:spPr>
          <a:xfrm>
            <a:off x="527760" y="1450080"/>
            <a:ext cx="3361320" cy="360"/>
          </a:xfrm>
          <a:prstGeom prst="line">
            <a:avLst/>
          </a:prstGeom>
          <a:ln>
            <a:solidFill>
              <a:srgbClr val="000000"/>
            </a:solidFill>
            <a:round/>
          </a:ln>
        </p:spPr>
        <p:style>
          <a:lnRef idx="3">
            <a:schemeClr val="dk1"/>
          </a:lnRef>
          <a:fillRef idx="0">
            <a:schemeClr val="dk1"/>
          </a:fillRef>
          <a:effectRef idx="2">
            <a:schemeClr val="dk1"/>
          </a:effectRef>
          <a:fontRef idx="minor"/>
        </p:style>
      </p:sp>
      <p:pic>
        <p:nvPicPr>
          <p:cNvPr id="311" name="Picture 7" descr=""/>
          <p:cNvPicPr/>
          <p:nvPr/>
        </p:nvPicPr>
        <p:blipFill>
          <a:blip r:embed="rId2"/>
          <a:stretch/>
        </p:blipFill>
        <p:spPr>
          <a:xfrm>
            <a:off x="273240" y="1669320"/>
            <a:ext cx="10325520" cy="3996720"/>
          </a:xfrm>
          <a:prstGeom prst="rect">
            <a:avLst/>
          </a:prstGeom>
          <a:ln w="0">
            <a:noFill/>
          </a:ln>
        </p:spPr>
      </p:pic>
    </p:spTree>
  </p:cSld>
  <mc:AlternateContent>
    <mc:Choice Requires="p14">
      <p:transition spd="slow" p14:dur="2000"/>
    </mc:Choice>
    <mc:Fallback>
      <p:transition spd="slow"/>
    </mc:Fallback>
  </mc:AlternateContent>
</p:sld>
</file>

<file path=ppt/slides/slide37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08" name="PlaceHolder 1"/>
          <p:cNvSpPr>
            <a:spLocks noGrp="1"/>
          </p:cNvSpPr>
          <p:nvPr>
            <p:ph type="ftr"/>
          </p:nvPr>
        </p:nvSpPr>
        <p:spPr>
          <a:xfrm>
            <a:off x="3686040" y="6459840"/>
            <a:ext cx="4822560" cy="364680"/>
          </a:xfrm>
          <a:prstGeom prst="rect">
            <a:avLst/>
          </a:prstGeom>
          <a:noFill/>
          <a:ln w="0">
            <a:noFill/>
          </a:ln>
        </p:spPr>
        <p:txBody>
          <a:bodyPr anchor="ctr">
            <a:noAutofit/>
          </a:bodyPr>
          <a:p>
            <a:endParaRPr b="0" lang="en-GB" sz="2400" spc="-1" strike="noStrike">
              <a:latin typeface="Times New Roman"/>
            </a:endParaRPr>
          </a:p>
        </p:txBody>
      </p:sp>
      <p:sp>
        <p:nvSpPr>
          <p:cNvPr id="1909" name="PlaceHolder 2"/>
          <p:cNvSpPr>
            <a:spLocks noGrp="1"/>
          </p:cNvSpPr>
          <p:nvPr>
            <p:ph type="sldNum"/>
          </p:nvPr>
        </p:nvSpPr>
        <p:spPr>
          <a:xfrm>
            <a:off x="9900360" y="6459840"/>
            <a:ext cx="1311840" cy="364680"/>
          </a:xfrm>
          <a:prstGeom prst="rect">
            <a:avLst/>
          </a:prstGeom>
          <a:noFill/>
          <a:ln w="0">
            <a:noFill/>
          </a:ln>
        </p:spPr>
        <p:txBody>
          <a:bodyPr anchor="ctr">
            <a:noAutofit/>
          </a:bodyPr>
          <a:p>
            <a:pPr algn="r">
              <a:lnSpc>
                <a:spcPct val="100000"/>
              </a:lnSpc>
            </a:pPr>
            <a:fld id="{E447270D-447C-421A-82F5-B61238A04E1D}" type="slidenum">
              <a:rPr b="0" lang="en-AU" sz="1050" spc="-1" strike="noStrike">
                <a:solidFill>
                  <a:srgbClr val="ffffff"/>
                </a:solidFill>
                <a:latin typeface="Calibri"/>
              </a:rPr>
              <a:t>&lt;number&gt;</a:t>
            </a:fld>
            <a:endParaRPr b="0" lang="en-GB" sz="1050" spc="-1" strike="noStrike">
              <a:latin typeface="Times New Roman"/>
            </a:endParaRPr>
          </a:p>
        </p:txBody>
      </p:sp>
      <p:pic>
        <p:nvPicPr>
          <p:cNvPr id="1910" name="Picture 5" descr=""/>
          <p:cNvPicPr/>
          <p:nvPr/>
        </p:nvPicPr>
        <p:blipFill>
          <a:blip r:embed="rId1"/>
          <a:stretch/>
        </p:blipFill>
        <p:spPr>
          <a:xfrm>
            <a:off x="212400" y="985320"/>
            <a:ext cx="11886480" cy="2313360"/>
          </a:xfrm>
          <a:prstGeom prst="rect">
            <a:avLst/>
          </a:prstGeom>
          <a:ln w="0">
            <a:noFill/>
          </a:ln>
        </p:spPr>
      </p:pic>
      <p:sp>
        <p:nvSpPr>
          <p:cNvPr id="1911" name="TextBox 6"/>
          <p:cNvSpPr/>
          <p:nvPr/>
        </p:nvSpPr>
        <p:spPr>
          <a:xfrm>
            <a:off x="212400" y="194040"/>
            <a:ext cx="1893240" cy="106452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1" lang="en-US" sz="3200" spc="-1" strike="noStrike" u="sng">
                <a:solidFill>
                  <a:srgbClr val="00b050"/>
                </a:solidFill>
                <a:uFillTx/>
                <a:latin typeface="Calibri"/>
              </a:rPr>
              <a:t>Problem</a:t>
            </a:r>
            <a:endParaRPr b="0" lang="en-GB" sz="3200" spc="-1" strike="noStrike">
              <a:latin typeface="Arial"/>
            </a:endParaRPr>
          </a:p>
        </p:txBody>
      </p:sp>
      <p:pic>
        <p:nvPicPr>
          <p:cNvPr id="1912" name="Picture 7" descr=""/>
          <p:cNvPicPr/>
          <p:nvPr/>
        </p:nvPicPr>
        <p:blipFill>
          <a:blip r:embed="rId2"/>
          <a:stretch/>
        </p:blipFill>
        <p:spPr>
          <a:xfrm>
            <a:off x="212400" y="3061080"/>
            <a:ext cx="1650240" cy="888840"/>
          </a:xfrm>
          <a:prstGeom prst="rect">
            <a:avLst/>
          </a:prstGeom>
          <a:ln w="0">
            <a:noFill/>
          </a:ln>
        </p:spPr>
      </p:pic>
      <p:pic>
        <p:nvPicPr>
          <p:cNvPr id="1913" name="Picture 8" descr=""/>
          <p:cNvPicPr/>
          <p:nvPr/>
        </p:nvPicPr>
        <p:blipFill>
          <a:blip r:embed="rId3"/>
          <a:stretch/>
        </p:blipFill>
        <p:spPr>
          <a:xfrm>
            <a:off x="372960" y="3977640"/>
            <a:ext cx="11481120" cy="1910160"/>
          </a:xfrm>
          <a:prstGeom prst="rect">
            <a:avLst/>
          </a:prstGeom>
          <a:ln w="0">
            <a:noFill/>
          </a:ln>
        </p:spPr>
      </p:pic>
    </p:spTree>
  </p:cSld>
  <mc:AlternateContent>
    <mc:Choice Requires="p14">
      <p:transition spd="slow" p14:dur="2000"/>
    </mc:Choice>
    <mc:Fallback>
      <p:transition spd="slow"/>
    </mc:Fallback>
  </mc:AlternateContent>
</p:sld>
</file>

<file path=ppt/slides/slide37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14" name="PlaceHolder 1"/>
          <p:cNvSpPr>
            <a:spLocks noGrp="1"/>
          </p:cNvSpPr>
          <p:nvPr>
            <p:ph type="ftr"/>
          </p:nvPr>
        </p:nvSpPr>
        <p:spPr>
          <a:xfrm>
            <a:off x="3686040" y="6459840"/>
            <a:ext cx="4822560" cy="364680"/>
          </a:xfrm>
          <a:prstGeom prst="rect">
            <a:avLst/>
          </a:prstGeom>
          <a:noFill/>
          <a:ln w="0">
            <a:noFill/>
          </a:ln>
        </p:spPr>
        <p:txBody>
          <a:bodyPr anchor="ctr">
            <a:noAutofit/>
          </a:bodyPr>
          <a:p>
            <a:endParaRPr b="0" lang="en-GB" sz="2400" spc="-1" strike="noStrike">
              <a:latin typeface="Times New Roman"/>
            </a:endParaRPr>
          </a:p>
        </p:txBody>
      </p:sp>
      <p:sp>
        <p:nvSpPr>
          <p:cNvPr id="1915" name="PlaceHolder 2"/>
          <p:cNvSpPr>
            <a:spLocks noGrp="1"/>
          </p:cNvSpPr>
          <p:nvPr>
            <p:ph type="sldNum"/>
          </p:nvPr>
        </p:nvSpPr>
        <p:spPr>
          <a:xfrm>
            <a:off x="9900360" y="6459840"/>
            <a:ext cx="1311840" cy="364680"/>
          </a:xfrm>
          <a:prstGeom prst="rect">
            <a:avLst/>
          </a:prstGeom>
          <a:noFill/>
          <a:ln w="0">
            <a:noFill/>
          </a:ln>
        </p:spPr>
        <p:txBody>
          <a:bodyPr anchor="ctr">
            <a:noAutofit/>
          </a:bodyPr>
          <a:p>
            <a:pPr algn="r">
              <a:lnSpc>
                <a:spcPct val="100000"/>
              </a:lnSpc>
            </a:pPr>
            <a:fld id="{AFDEA06C-327E-4199-A710-AA4EC1B1965F}" type="slidenum">
              <a:rPr b="0" lang="en-AU" sz="1050" spc="-1" strike="noStrike">
                <a:solidFill>
                  <a:srgbClr val="ffffff"/>
                </a:solidFill>
                <a:latin typeface="Calibri"/>
              </a:rPr>
              <a:t>&lt;number&gt;</a:t>
            </a:fld>
            <a:endParaRPr b="0" lang="en-GB" sz="1050" spc="-1" strike="noStrike">
              <a:latin typeface="Times New Roman"/>
            </a:endParaRPr>
          </a:p>
        </p:txBody>
      </p:sp>
      <p:pic>
        <p:nvPicPr>
          <p:cNvPr id="1916" name="Picture 3" descr=""/>
          <p:cNvPicPr/>
          <p:nvPr/>
        </p:nvPicPr>
        <p:blipFill>
          <a:blip r:embed="rId1"/>
          <a:stretch/>
        </p:blipFill>
        <p:spPr>
          <a:xfrm>
            <a:off x="678960" y="401760"/>
            <a:ext cx="3630240" cy="616320"/>
          </a:xfrm>
          <a:prstGeom prst="rect">
            <a:avLst/>
          </a:prstGeom>
          <a:ln w="0">
            <a:noFill/>
          </a:ln>
        </p:spPr>
      </p:pic>
      <p:pic>
        <p:nvPicPr>
          <p:cNvPr id="1917" name="Picture 4" descr=""/>
          <p:cNvPicPr/>
          <p:nvPr/>
        </p:nvPicPr>
        <p:blipFill>
          <a:blip r:embed="rId2"/>
          <a:stretch/>
        </p:blipFill>
        <p:spPr>
          <a:xfrm>
            <a:off x="2555280" y="1274760"/>
            <a:ext cx="6531120" cy="2077920"/>
          </a:xfrm>
          <a:prstGeom prst="rect">
            <a:avLst/>
          </a:prstGeom>
          <a:ln w="0">
            <a:noFill/>
          </a:ln>
        </p:spPr>
      </p:pic>
      <p:sp>
        <p:nvSpPr>
          <p:cNvPr id="1918" name="Straight Connector 5"/>
          <p:cNvSpPr/>
          <p:nvPr/>
        </p:nvSpPr>
        <p:spPr>
          <a:xfrm>
            <a:off x="0" y="3546720"/>
            <a:ext cx="12191760" cy="360"/>
          </a:xfrm>
          <a:prstGeom prst="line">
            <a:avLst/>
          </a:prstGeom>
          <a:ln>
            <a:solidFill>
              <a:srgbClr val="63a537"/>
            </a:solidFill>
            <a:round/>
          </a:ln>
        </p:spPr>
        <p:style>
          <a:lnRef idx="1">
            <a:schemeClr val="accent2"/>
          </a:lnRef>
          <a:fillRef idx="0">
            <a:schemeClr val="accent2"/>
          </a:fillRef>
          <a:effectRef idx="0">
            <a:schemeClr val="accent2"/>
          </a:effectRef>
          <a:fontRef idx="minor"/>
        </p:style>
      </p:sp>
      <p:pic>
        <p:nvPicPr>
          <p:cNvPr id="1919" name="Picture 7" descr=""/>
          <p:cNvPicPr/>
          <p:nvPr/>
        </p:nvPicPr>
        <p:blipFill>
          <a:blip r:embed="rId3"/>
          <a:stretch/>
        </p:blipFill>
        <p:spPr>
          <a:xfrm>
            <a:off x="2064240" y="3752640"/>
            <a:ext cx="6760800" cy="1965600"/>
          </a:xfrm>
          <a:prstGeom prst="rect">
            <a:avLst/>
          </a:prstGeom>
          <a:ln w="0">
            <a:noFill/>
          </a:ln>
        </p:spPr>
      </p:pic>
      <p:sp>
        <p:nvSpPr>
          <p:cNvPr id="1920" name="Straight Connector 8"/>
          <p:cNvSpPr/>
          <p:nvPr/>
        </p:nvSpPr>
        <p:spPr>
          <a:xfrm>
            <a:off x="0" y="5853240"/>
            <a:ext cx="12191760" cy="360"/>
          </a:xfrm>
          <a:prstGeom prst="line">
            <a:avLst/>
          </a:prstGeom>
          <a:ln>
            <a:solidFill>
              <a:srgbClr val="63a537"/>
            </a:solidFill>
            <a:round/>
          </a:ln>
        </p:spPr>
        <p:style>
          <a:lnRef idx="1">
            <a:schemeClr val="accent2"/>
          </a:lnRef>
          <a:fillRef idx="0">
            <a:schemeClr val="accent2"/>
          </a:fillRef>
          <a:effectRef idx="0">
            <a:schemeClr val="accent2"/>
          </a:effectRef>
          <a:fontRef idx="minor"/>
        </p:style>
      </p:sp>
    </p:spTree>
  </p:cSld>
  <mc:AlternateContent>
    <mc:Choice Requires="p14">
      <p:transition spd="slow" p14:dur="2000"/>
    </mc:Choice>
    <mc:Fallback>
      <p:transition spd="slow"/>
    </mc:Fallback>
  </mc:AlternateContent>
</p:sld>
</file>

<file path=ppt/slides/slide37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21" name="PlaceHolder 1"/>
          <p:cNvSpPr>
            <a:spLocks noGrp="1"/>
          </p:cNvSpPr>
          <p:nvPr>
            <p:ph type="ftr"/>
          </p:nvPr>
        </p:nvSpPr>
        <p:spPr>
          <a:xfrm>
            <a:off x="3686040" y="6459840"/>
            <a:ext cx="4822560" cy="364680"/>
          </a:xfrm>
          <a:prstGeom prst="rect">
            <a:avLst/>
          </a:prstGeom>
          <a:noFill/>
          <a:ln w="0">
            <a:noFill/>
          </a:ln>
        </p:spPr>
        <p:txBody>
          <a:bodyPr anchor="ctr">
            <a:noAutofit/>
          </a:bodyPr>
          <a:p>
            <a:endParaRPr b="0" lang="en-GB" sz="2400" spc="-1" strike="noStrike">
              <a:latin typeface="Times New Roman"/>
            </a:endParaRPr>
          </a:p>
        </p:txBody>
      </p:sp>
      <p:sp>
        <p:nvSpPr>
          <p:cNvPr id="1922" name="PlaceHolder 2"/>
          <p:cNvSpPr>
            <a:spLocks noGrp="1"/>
          </p:cNvSpPr>
          <p:nvPr>
            <p:ph type="sldNum"/>
          </p:nvPr>
        </p:nvSpPr>
        <p:spPr>
          <a:xfrm>
            <a:off x="9900360" y="6459840"/>
            <a:ext cx="1311840" cy="364680"/>
          </a:xfrm>
          <a:prstGeom prst="rect">
            <a:avLst/>
          </a:prstGeom>
          <a:noFill/>
          <a:ln w="0">
            <a:noFill/>
          </a:ln>
        </p:spPr>
        <p:txBody>
          <a:bodyPr anchor="ctr">
            <a:noAutofit/>
          </a:bodyPr>
          <a:p>
            <a:pPr algn="r">
              <a:lnSpc>
                <a:spcPct val="100000"/>
              </a:lnSpc>
            </a:pPr>
            <a:fld id="{5159241F-D5BA-43B6-BC57-5B57C55799A3}" type="slidenum">
              <a:rPr b="0" lang="en-AU" sz="1050" spc="-1" strike="noStrike">
                <a:solidFill>
                  <a:srgbClr val="ffffff"/>
                </a:solidFill>
                <a:latin typeface="Calibri"/>
              </a:rPr>
              <a:t>&lt;number&gt;</a:t>
            </a:fld>
            <a:endParaRPr b="0" lang="en-GB" sz="1050" spc="-1" strike="noStrike">
              <a:latin typeface="Times New Roman"/>
            </a:endParaRPr>
          </a:p>
        </p:txBody>
      </p:sp>
      <p:pic>
        <p:nvPicPr>
          <p:cNvPr id="1923" name="Picture 6" descr=""/>
          <p:cNvPicPr/>
          <p:nvPr/>
        </p:nvPicPr>
        <p:blipFill>
          <a:blip r:embed="rId1"/>
          <a:stretch/>
        </p:blipFill>
        <p:spPr>
          <a:xfrm>
            <a:off x="212400" y="1288440"/>
            <a:ext cx="8250480" cy="1838520"/>
          </a:xfrm>
          <a:prstGeom prst="rect">
            <a:avLst/>
          </a:prstGeom>
          <a:ln w="0">
            <a:noFill/>
          </a:ln>
        </p:spPr>
      </p:pic>
      <p:sp>
        <p:nvSpPr>
          <p:cNvPr id="1924" name="TextBox 7"/>
          <p:cNvSpPr/>
          <p:nvPr/>
        </p:nvSpPr>
        <p:spPr>
          <a:xfrm>
            <a:off x="212400" y="446760"/>
            <a:ext cx="3473640" cy="106452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1" lang="en-US" sz="3200" spc="-1" strike="noStrike" u="sng">
                <a:solidFill>
                  <a:srgbClr val="00b050"/>
                </a:solidFill>
                <a:uFillTx/>
                <a:latin typeface="Calibri"/>
              </a:rPr>
              <a:t>Practice Problem </a:t>
            </a:r>
            <a:endParaRPr b="0" lang="en-GB" sz="3200" spc="-1" strike="noStrike">
              <a:latin typeface="Arial"/>
            </a:endParaRPr>
          </a:p>
        </p:txBody>
      </p:sp>
      <p:sp>
        <p:nvSpPr>
          <p:cNvPr id="1925" name="Straight Connector 8"/>
          <p:cNvSpPr/>
          <p:nvPr/>
        </p:nvSpPr>
        <p:spPr>
          <a:xfrm>
            <a:off x="0" y="3408120"/>
            <a:ext cx="12191760" cy="360"/>
          </a:xfrm>
          <a:prstGeom prst="line">
            <a:avLst/>
          </a:prstGeom>
          <a:ln>
            <a:solidFill>
              <a:srgbClr val="63a537"/>
            </a:solidFill>
            <a:round/>
          </a:ln>
        </p:spPr>
        <p:style>
          <a:lnRef idx="1">
            <a:schemeClr val="accent2"/>
          </a:lnRef>
          <a:fillRef idx="0">
            <a:schemeClr val="accent2"/>
          </a:fillRef>
          <a:effectRef idx="0">
            <a:schemeClr val="accent2"/>
          </a:effectRef>
          <a:fontRef idx="minor"/>
        </p:style>
      </p:sp>
    </p:spTree>
  </p:cSld>
  <mc:AlternateContent>
    <mc:Choice Requires="p14">
      <p:transition spd="slow" p14:dur="2000"/>
    </mc:Choice>
    <mc:Fallback>
      <p:transition spd="slow"/>
    </mc:Fallback>
  </mc:AlternateContent>
</p:sld>
</file>

<file path=ppt/slides/slide37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26" name="PlaceHolder 1"/>
          <p:cNvSpPr>
            <a:spLocks noGrp="1"/>
          </p:cNvSpPr>
          <p:nvPr>
            <p:ph type="ftr"/>
          </p:nvPr>
        </p:nvSpPr>
        <p:spPr>
          <a:xfrm>
            <a:off x="3686040" y="6459840"/>
            <a:ext cx="4822560" cy="364680"/>
          </a:xfrm>
          <a:prstGeom prst="rect">
            <a:avLst/>
          </a:prstGeom>
          <a:noFill/>
          <a:ln w="0">
            <a:noFill/>
          </a:ln>
        </p:spPr>
        <p:txBody>
          <a:bodyPr anchor="ctr">
            <a:noAutofit/>
          </a:bodyPr>
          <a:p>
            <a:endParaRPr b="0" lang="en-GB" sz="2400" spc="-1" strike="noStrike">
              <a:latin typeface="Times New Roman"/>
            </a:endParaRPr>
          </a:p>
        </p:txBody>
      </p:sp>
      <p:sp>
        <p:nvSpPr>
          <p:cNvPr id="1927" name="PlaceHolder 2"/>
          <p:cNvSpPr>
            <a:spLocks noGrp="1"/>
          </p:cNvSpPr>
          <p:nvPr>
            <p:ph type="sldNum"/>
          </p:nvPr>
        </p:nvSpPr>
        <p:spPr>
          <a:xfrm>
            <a:off x="9900360" y="6459840"/>
            <a:ext cx="1311840" cy="364680"/>
          </a:xfrm>
          <a:prstGeom prst="rect">
            <a:avLst/>
          </a:prstGeom>
          <a:noFill/>
          <a:ln w="0">
            <a:noFill/>
          </a:ln>
        </p:spPr>
        <p:txBody>
          <a:bodyPr anchor="ctr">
            <a:noAutofit/>
          </a:bodyPr>
          <a:p>
            <a:pPr algn="r">
              <a:lnSpc>
                <a:spcPct val="100000"/>
              </a:lnSpc>
            </a:pPr>
            <a:fld id="{21DD40C9-1C5C-4342-9B2A-FFE3FDE93D08}" type="slidenum">
              <a:rPr b="0" lang="en-AU" sz="1050" spc="-1" strike="noStrike">
                <a:solidFill>
                  <a:srgbClr val="ffffff"/>
                </a:solidFill>
                <a:latin typeface="Calibri"/>
              </a:rPr>
              <a:t>&lt;number&gt;</a:t>
            </a:fld>
            <a:endParaRPr b="0" lang="en-GB" sz="1050" spc="-1" strike="noStrike">
              <a:latin typeface="Times New Roman"/>
            </a:endParaRPr>
          </a:p>
        </p:txBody>
      </p:sp>
      <p:pic>
        <p:nvPicPr>
          <p:cNvPr id="1928" name="Picture 3" descr=""/>
          <p:cNvPicPr/>
          <p:nvPr/>
        </p:nvPicPr>
        <p:blipFill>
          <a:blip r:embed="rId1"/>
          <a:stretch/>
        </p:blipFill>
        <p:spPr>
          <a:xfrm>
            <a:off x="3686040" y="4528080"/>
            <a:ext cx="3916800" cy="1211760"/>
          </a:xfrm>
          <a:prstGeom prst="rect">
            <a:avLst/>
          </a:prstGeom>
          <a:ln w="0">
            <a:noFill/>
          </a:ln>
        </p:spPr>
      </p:pic>
      <p:sp>
        <p:nvSpPr>
          <p:cNvPr id="1929" name="Rounded Rectangle 5"/>
          <p:cNvSpPr/>
          <p:nvPr/>
        </p:nvSpPr>
        <p:spPr>
          <a:xfrm>
            <a:off x="250920" y="273600"/>
            <a:ext cx="11692800" cy="4008600"/>
          </a:xfrm>
          <a:prstGeom prst="roundRect">
            <a:avLst>
              <a:gd name="adj" fmla="val 16667"/>
            </a:avLst>
          </a:prstGeom>
          <a:solidFill>
            <a:schemeClr val="accent2">
              <a:lumMod val="50000"/>
            </a:schemeClr>
          </a:solidFill>
          <a:ln>
            <a:solidFill>
              <a:srgbClr val="719629"/>
            </a:solidFill>
            <a:round/>
          </a:ln>
        </p:spPr>
        <p:style>
          <a:lnRef idx="2">
            <a:schemeClr val="accent1">
              <a:shade val="50000"/>
            </a:schemeClr>
          </a:lnRef>
          <a:fillRef idx="1">
            <a:schemeClr val="accent1"/>
          </a:fillRef>
          <a:effectRef idx="0">
            <a:schemeClr val="accent1"/>
          </a:effectRef>
          <a:fontRef idx="minor"/>
        </p:style>
      </p:sp>
      <p:pic>
        <p:nvPicPr>
          <p:cNvPr id="1930" name="Picture 6" descr=""/>
          <p:cNvPicPr/>
          <p:nvPr/>
        </p:nvPicPr>
        <p:blipFill>
          <a:blip r:embed="rId2"/>
          <a:stretch/>
        </p:blipFill>
        <p:spPr>
          <a:xfrm>
            <a:off x="595800" y="597240"/>
            <a:ext cx="10792440" cy="3054960"/>
          </a:xfrm>
          <a:prstGeom prst="rect">
            <a:avLst/>
          </a:prstGeom>
          <a:ln w="0">
            <a:noFill/>
          </a:ln>
        </p:spPr>
      </p:pic>
      <p:sp>
        <p:nvSpPr>
          <p:cNvPr id="1931" name="Straight Connector 7"/>
          <p:cNvSpPr/>
          <p:nvPr/>
        </p:nvSpPr>
        <p:spPr>
          <a:xfrm>
            <a:off x="1440" y="4363920"/>
            <a:ext cx="12192120" cy="360"/>
          </a:xfrm>
          <a:prstGeom prst="line">
            <a:avLst/>
          </a:prstGeom>
          <a:ln>
            <a:solidFill>
              <a:srgbClr val="63a537"/>
            </a:solidFill>
            <a:round/>
          </a:ln>
        </p:spPr>
        <p:style>
          <a:lnRef idx="1">
            <a:schemeClr val="accent2"/>
          </a:lnRef>
          <a:fillRef idx="0">
            <a:schemeClr val="accent2"/>
          </a:fillRef>
          <a:effectRef idx="0">
            <a:schemeClr val="accent2"/>
          </a:effectRef>
          <a:fontRef idx="minor"/>
        </p:style>
      </p:sp>
      <p:sp>
        <p:nvSpPr>
          <p:cNvPr id="1932" name="Straight Connector 8"/>
          <p:cNvSpPr/>
          <p:nvPr/>
        </p:nvSpPr>
        <p:spPr>
          <a:xfrm>
            <a:off x="1440" y="5739840"/>
            <a:ext cx="12192120" cy="360"/>
          </a:xfrm>
          <a:prstGeom prst="line">
            <a:avLst/>
          </a:prstGeom>
          <a:ln>
            <a:solidFill>
              <a:srgbClr val="63a537"/>
            </a:solidFill>
            <a:round/>
          </a:ln>
        </p:spPr>
        <p:style>
          <a:lnRef idx="1">
            <a:schemeClr val="accent2"/>
          </a:lnRef>
          <a:fillRef idx="0">
            <a:schemeClr val="accent2"/>
          </a:fillRef>
          <a:effectRef idx="0">
            <a:schemeClr val="accent2"/>
          </a:effectRef>
          <a:fontRef idx="minor"/>
        </p:style>
      </p:sp>
    </p:spTree>
  </p:cSld>
  <mc:AlternateContent>
    <mc:Choice Requires="p14">
      <p:transition spd="slow" p14:dur="2000"/>
    </mc:Choice>
    <mc:Fallback>
      <p:transition spd="slow"/>
    </mc:Fallback>
  </mc:AlternateContent>
</p:sld>
</file>

<file path=ppt/slides/slide37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33" name="PlaceHolder 1"/>
          <p:cNvSpPr>
            <a:spLocks noGrp="1"/>
          </p:cNvSpPr>
          <p:nvPr>
            <p:ph type="ftr"/>
          </p:nvPr>
        </p:nvSpPr>
        <p:spPr>
          <a:xfrm>
            <a:off x="3686040" y="6459840"/>
            <a:ext cx="4822560" cy="364680"/>
          </a:xfrm>
          <a:prstGeom prst="rect">
            <a:avLst/>
          </a:prstGeom>
          <a:noFill/>
          <a:ln w="0">
            <a:noFill/>
          </a:ln>
        </p:spPr>
        <p:txBody>
          <a:bodyPr anchor="ctr">
            <a:noAutofit/>
          </a:bodyPr>
          <a:p>
            <a:endParaRPr b="0" lang="en-GB" sz="2400" spc="-1" strike="noStrike">
              <a:latin typeface="Times New Roman"/>
            </a:endParaRPr>
          </a:p>
        </p:txBody>
      </p:sp>
      <p:sp>
        <p:nvSpPr>
          <p:cNvPr id="1934" name="PlaceHolder 2"/>
          <p:cNvSpPr>
            <a:spLocks noGrp="1"/>
          </p:cNvSpPr>
          <p:nvPr>
            <p:ph type="sldNum"/>
          </p:nvPr>
        </p:nvSpPr>
        <p:spPr>
          <a:xfrm>
            <a:off x="9900360" y="6459840"/>
            <a:ext cx="1311840" cy="364680"/>
          </a:xfrm>
          <a:prstGeom prst="rect">
            <a:avLst/>
          </a:prstGeom>
          <a:noFill/>
          <a:ln w="0">
            <a:noFill/>
          </a:ln>
        </p:spPr>
        <p:txBody>
          <a:bodyPr anchor="ctr">
            <a:noAutofit/>
          </a:bodyPr>
          <a:p>
            <a:pPr algn="r">
              <a:lnSpc>
                <a:spcPct val="100000"/>
              </a:lnSpc>
            </a:pPr>
            <a:fld id="{620A68EB-39D3-49D7-AE8A-FFBFB5E35AB5}" type="slidenum">
              <a:rPr b="0" lang="en-AU" sz="1050" spc="-1" strike="noStrike">
                <a:solidFill>
                  <a:srgbClr val="ffffff"/>
                </a:solidFill>
                <a:latin typeface="Calibri"/>
              </a:rPr>
              <a:t>&lt;number&gt;</a:t>
            </a:fld>
            <a:endParaRPr b="0" lang="en-GB" sz="1050" spc="-1" strike="noStrike">
              <a:latin typeface="Times New Roman"/>
            </a:endParaRPr>
          </a:p>
        </p:txBody>
      </p:sp>
      <p:pic>
        <p:nvPicPr>
          <p:cNvPr id="1935" name="Picture 3" descr=""/>
          <p:cNvPicPr/>
          <p:nvPr/>
        </p:nvPicPr>
        <p:blipFill>
          <a:blip r:embed="rId1"/>
          <a:stretch/>
        </p:blipFill>
        <p:spPr>
          <a:xfrm>
            <a:off x="212400" y="1035720"/>
            <a:ext cx="11359440" cy="1707120"/>
          </a:xfrm>
          <a:prstGeom prst="rect">
            <a:avLst/>
          </a:prstGeom>
          <a:ln w="0">
            <a:noFill/>
          </a:ln>
        </p:spPr>
      </p:pic>
      <p:pic>
        <p:nvPicPr>
          <p:cNvPr id="1936" name="Picture 4" descr=""/>
          <p:cNvPicPr/>
          <p:nvPr/>
        </p:nvPicPr>
        <p:blipFill>
          <a:blip r:embed="rId2"/>
          <a:stretch/>
        </p:blipFill>
        <p:spPr>
          <a:xfrm>
            <a:off x="319680" y="2878560"/>
            <a:ext cx="1447200" cy="757080"/>
          </a:xfrm>
          <a:prstGeom prst="rect">
            <a:avLst/>
          </a:prstGeom>
          <a:ln w="0">
            <a:noFill/>
          </a:ln>
        </p:spPr>
      </p:pic>
      <p:sp>
        <p:nvSpPr>
          <p:cNvPr id="1937" name="TextBox 5"/>
          <p:cNvSpPr/>
          <p:nvPr/>
        </p:nvSpPr>
        <p:spPr>
          <a:xfrm>
            <a:off x="319680" y="190440"/>
            <a:ext cx="1893240" cy="106452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1" lang="en-US" sz="3200" spc="-1" strike="noStrike" u="sng">
                <a:solidFill>
                  <a:srgbClr val="00b050"/>
                </a:solidFill>
                <a:uFillTx/>
                <a:latin typeface="Calibri"/>
              </a:rPr>
              <a:t>Problem</a:t>
            </a:r>
            <a:endParaRPr b="0" lang="en-GB" sz="3200" spc="-1" strike="noStrike">
              <a:latin typeface="Arial"/>
            </a:endParaRPr>
          </a:p>
        </p:txBody>
      </p:sp>
      <p:pic>
        <p:nvPicPr>
          <p:cNvPr id="1938" name="Picture 6" descr=""/>
          <p:cNvPicPr/>
          <p:nvPr/>
        </p:nvPicPr>
        <p:blipFill>
          <a:blip r:embed="rId3"/>
          <a:stretch/>
        </p:blipFill>
        <p:spPr>
          <a:xfrm>
            <a:off x="2213280" y="2890440"/>
            <a:ext cx="4228920" cy="589680"/>
          </a:xfrm>
          <a:prstGeom prst="rect">
            <a:avLst/>
          </a:prstGeom>
          <a:ln w="0">
            <a:noFill/>
          </a:ln>
        </p:spPr>
      </p:pic>
      <p:pic>
        <p:nvPicPr>
          <p:cNvPr id="1939" name="Picture 7" descr=""/>
          <p:cNvPicPr/>
          <p:nvPr/>
        </p:nvPicPr>
        <p:blipFill>
          <a:blip r:embed="rId4"/>
          <a:stretch/>
        </p:blipFill>
        <p:spPr>
          <a:xfrm>
            <a:off x="1744200" y="3715920"/>
            <a:ext cx="5166720" cy="2315880"/>
          </a:xfrm>
          <a:prstGeom prst="rect">
            <a:avLst/>
          </a:prstGeom>
          <a:ln w="0">
            <a:noFill/>
          </a:ln>
        </p:spPr>
      </p:pic>
    </p:spTree>
  </p:cSld>
  <mc:AlternateContent>
    <mc:Choice Requires="p14">
      <p:transition spd="slow" p14:dur="2000"/>
    </mc:Choice>
    <mc:Fallback>
      <p:transition spd="slow"/>
    </mc:Fallback>
  </mc:AlternateContent>
</p:sld>
</file>

<file path=ppt/slides/slide37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40" name="PlaceHolder 1"/>
          <p:cNvSpPr>
            <a:spLocks noGrp="1"/>
          </p:cNvSpPr>
          <p:nvPr>
            <p:ph type="ftr"/>
          </p:nvPr>
        </p:nvSpPr>
        <p:spPr>
          <a:xfrm>
            <a:off x="3686040" y="6459840"/>
            <a:ext cx="4822560" cy="364680"/>
          </a:xfrm>
          <a:prstGeom prst="rect">
            <a:avLst/>
          </a:prstGeom>
          <a:noFill/>
          <a:ln w="0">
            <a:noFill/>
          </a:ln>
        </p:spPr>
        <p:txBody>
          <a:bodyPr anchor="ctr">
            <a:noAutofit/>
          </a:bodyPr>
          <a:p>
            <a:endParaRPr b="0" lang="en-GB" sz="2400" spc="-1" strike="noStrike">
              <a:latin typeface="Times New Roman"/>
            </a:endParaRPr>
          </a:p>
        </p:txBody>
      </p:sp>
      <p:sp>
        <p:nvSpPr>
          <p:cNvPr id="1941" name="PlaceHolder 2"/>
          <p:cNvSpPr>
            <a:spLocks noGrp="1"/>
          </p:cNvSpPr>
          <p:nvPr>
            <p:ph type="sldNum"/>
          </p:nvPr>
        </p:nvSpPr>
        <p:spPr>
          <a:xfrm>
            <a:off x="9900360" y="6459840"/>
            <a:ext cx="1311840" cy="364680"/>
          </a:xfrm>
          <a:prstGeom prst="rect">
            <a:avLst/>
          </a:prstGeom>
          <a:noFill/>
          <a:ln w="0">
            <a:noFill/>
          </a:ln>
        </p:spPr>
        <p:txBody>
          <a:bodyPr anchor="ctr">
            <a:noAutofit/>
          </a:bodyPr>
          <a:p>
            <a:pPr algn="r">
              <a:lnSpc>
                <a:spcPct val="100000"/>
              </a:lnSpc>
            </a:pPr>
            <a:fld id="{221B32DB-0A78-4AB9-A77B-77A7911D2734}" type="slidenum">
              <a:rPr b="0" lang="en-AU" sz="1050" spc="-1" strike="noStrike">
                <a:solidFill>
                  <a:srgbClr val="ffffff"/>
                </a:solidFill>
                <a:latin typeface="Calibri"/>
              </a:rPr>
              <a:t>&lt;number&gt;</a:t>
            </a:fld>
            <a:endParaRPr b="0" lang="en-GB" sz="1050" spc="-1" strike="noStrike">
              <a:latin typeface="Times New Roman"/>
            </a:endParaRPr>
          </a:p>
        </p:txBody>
      </p:sp>
      <p:pic>
        <p:nvPicPr>
          <p:cNvPr id="1942" name="Picture 3" descr=""/>
          <p:cNvPicPr/>
          <p:nvPr/>
        </p:nvPicPr>
        <p:blipFill>
          <a:blip r:embed="rId1"/>
          <a:stretch/>
        </p:blipFill>
        <p:spPr>
          <a:xfrm>
            <a:off x="734400" y="311760"/>
            <a:ext cx="4253040" cy="733680"/>
          </a:xfrm>
          <a:prstGeom prst="rect">
            <a:avLst/>
          </a:prstGeom>
          <a:ln w="0">
            <a:noFill/>
          </a:ln>
        </p:spPr>
      </p:pic>
      <p:pic>
        <p:nvPicPr>
          <p:cNvPr id="1943" name="Picture 4" descr=""/>
          <p:cNvPicPr/>
          <p:nvPr/>
        </p:nvPicPr>
        <p:blipFill>
          <a:blip r:embed="rId2"/>
          <a:stretch/>
        </p:blipFill>
        <p:spPr>
          <a:xfrm>
            <a:off x="734400" y="1787760"/>
            <a:ext cx="1939320" cy="477000"/>
          </a:xfrm>
          <a:prstGeom prst="rect">
            <a:avLst/>
          </a:prstGeom>
          <a:ln w="0">
            <a:noFill/>
          </a:ln>
        </p:spPr>
      </p:pic>
      <p:pic>
        <p:nvPicPr>
          <p:cNvPr id="1944" name="Picture 5" descr=""/>
          <p:cNvPicPr/>
          <p:nvPr/>
        </p:nvPicPr>
        <p:blipFill>
          <a:blip r:embed="rId3"/>
          <a:stretch/>
        </p:blipFill>
        <p:spPr>
          <a:xfrm>
            <a:off x="2674080" y="1827360"/>
            <a:ext cx="2817360" cy="591120"/>
          </a:xfrm>
          <a:prstGeom prst="rect">
            <a:avLst/>
          </a:prstGeom>
          <a:ln w="0">
            <a:noFill/>
          </a:ln>
        </p:spPr>
      </p:pic>
      <p:pic>
        <p:nvPicPr>
          <p:cNvPr id="1945" name="Picture 6" descr=""/>
          <p:cNvPicPr/>
          <p:nvPr/>
        </p:nvPicPr>
        <p:blipFill>
          <a:blip r:embed="rId4"/>
          <a:stretch/>
        </p:blipFill>
        <p:spPr>
          <a:xfrm>
            <a:off x="1704240" y="3014640"/>
            <a:ext cx="6872040" cy="2171880"/>
          </a:xfrm>
          <a:prstGeom prst="rect">
            <a:avLst/>
          </a:prstGeom>
          <a:ln w="0">
            <a:noFill/>
          </a:ln>
        </p:spPr>
      </p:pic>
      <p:sp>
        <p:nvSpPr>
          <p:cNvPr id="1946" name="TextBox 7"/>
          <p:cNvSpPr/>
          <p:nvPr/>
        </p:nvSpPr>
        <p:spPr>
          <a:xfrm>
            <a:off x="5160960" y="511200"/>
            <a:ext cx="6696000" cy="8218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1" lang="en-US" sz="2000" spc="-1" strike="noStrike">
                <a:solidFill>
                  <a:srgbClr val="000000"/>
                </a:solidFill>
                <a:latin typeface="Calibri"/>
              </a:rPr>
              <a:t>(</a:t>
            </a:r>
            <a:r>
              <a:rPr b="1" lang="en-US" sz="2400" spc="-1" strike="noStrike">
                <a:solidFill>
                  <a:srgbClr val="000000"/>
                </a:solidFill>
                <a:latin typeface="Calibri"/>
              </a:rPr>
              <a:t>Because determinant of the standard matrix for T is non zero)</a:t>
            </a:r>
            <a:endParaRPr b="0" lang="en-GB" sz="2400" spc="-1" strike="noStrike">
              <a:latin typeface="Arial"/>
            </a:endParaRPr>
          </a:p>
        </p:txBody>
      </p:sp>
    </p:spTree>
  </p:cSld>
  <mc:AlternateContent>
    <mc:Choice Requires="p14">
      <p:transition spd="slow" p14:dur="2000"/>
    </mc:Choice>
    <mc:Fallback>
      <p:transition spd="slow"/>
    </mc:Fallback>
  </mc:AlternateContent>
</p:sld>
</file>

<file path=ppt/slides/slide37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47" name="PlaceHolder 1"/>
          <p:cNvSpPr>
            <a:spLocks noGrp="1"/>
          </p:cNvSpPr>
          <p:nvPr>
            <p:ph type="ftr"/>
          </p:nvPr>
        </p:nvSpPr>
        <p:spPr>
          <a:xfrm>
            <a:off x="3686040" y="6459840"/>
            <a:ext cx="4822560" cy="364680"/>
          </a:xfrm>
          <a:prstGeom prst="rect">
            <a:avLst/>
          </a:prstGeom>
          <a:noFill/>
          <a:ln w="0">
            <a:noFill/>
          </a:ln>
        </p:spPr>
        <p:txBody>
          <a:bodyPr anchor="ctr">
            <a:noAutofit/>
          </a:bodyPr>
          <a:p>
            <a:endParaRPr b="0" lang="en-GB" sz="2400" spc="-1" strike="noStrike">
              <a:latin typeface="Times New Roman"/>
            </a:endParaRPr>
          </a:p>
        </p:txBody>
      </p:sp>
      <p:sp>
        <p:nvSpPr>
          <p:cNvPr id="1948" name="PlaceHolder 2"/>
          <p:cNvSpPr>
            <a:spLocks noGrp="1"/>
          </p:cNvSpPr>
          <p:nvPr>
            <p:ph type="sldNum"/>
          </p:nvPr>
        </p:nvSpPr>
        <p:spPr>
          <a:xfrm>
            <a:off x="9900360" y="6459840"/>
            <a:ext cx="1311840" cy="364680"/>
          </a:xfrm>
          <a:prstGeom prst="rect">
            <a:avLst/>
          </a:prstGeom>
          <a:noFill/>
          <a:ln w="0">
            <a:noFill/>
          </a:ln>
        </p:spPr>
        <p:txBody>
          <a:bodyPr anchor="ctr">
            <a:noAutofit/>
          </a:bodyPr>
          <a:p>
            <a:pPr algn="r">
              <a:lnSpc>
                <a:spcPct val="100000"/>
              </a:lnSpc>
            </a:pPr>
            <a:fld id="{49A5B545-E09B-4779-ACE4-92790143937F}" type="slidenum">
              <a:rPr b="0" lang="en-AU" sz="1050" spc="-1" strike="noStrike">
                <a:solidFill>
                  <a:srgbClr val="ffffff"/>
                </a:solidFill>
                <a:latin typeface="Calibri"/>
              </a:rPr>
              <a:t>&lt;number&gt;</a:t>
            </a:fld>
            <a:endParaRPr b="0" lang="en-GB" sz="1050" spc="-1" strike="noStrike">
              <a:latin typeface="Times New Roman"/>
            </a:endParaRPr>
          </a:p>
        </p:txBody>
      </p:sp>
      <p:pic>
        <p:nvPicPr>
          <p:cNvPr id="1949" name="Picture 3" descr=""/>
          <p:cNvPicPr/>
          <p:nvPr/>
        </p:nvPicPr>
        <p:blipFill>
          <a:blip r:embed="rId1"/>
          <a:stretch/>
        </p:blipFill>
        <p:spPr>
          <a:xfrm>
            <a:off x="370800" y="527400"/>
            <a:ext cx="10841400" cy="1536840"/>
          </a:xfrm>
          <a:prstGeom prst="rect">
            <a:avLst/>
          </a:prstGeom>
          <a:ln w="0">
            <a:noFill/>
          </a:ln>
        </p:spPr>
      </p:pic>
      <p:pic>
        <p:nvPicPr>
          <p:cNvPr id="1950" name="Picture 4" descr=""/>
          <p:cNvPicPr/>
          <p:nvPr/>
        </p:nvPicPr>
        <p:blipFill>
          <a:blip r:embed="rId2"/>
          <a:stretch/>
        </p:blipFill>
        <p:spPr>
          <a:xfrm>
            <a:off x="519120" y="2545920"/>
            <a:ext cx="11277000" cy="1305360"/>
          </a:xfrm>
          <a:prstGeom prst="rect">
            <a:avLst/>
          </a:prstGeom>
          <a:ln w="0">
            <a:noFill/>
          </a:ln>
        </p:spPr>
      </p:pic>
      <p:sp>
        <p:nvSpPr>
          <p:cNvPr id="1951" name="Straight Connector 5"/>
          <p:cNvSpPr/>
          <p:nvPr/>
        </p:nvSpPr>
        <p:spPr>
          <a:xfrm>
            <a:off x="61560" y="4169880"/>
            <a:ext cx="12191760" cy="360"/>
          </a:xfrm>
          <a:prstGeom prst="line">
            <a:avLst/>
          </a:prstGeom>
          <a:ln>
            <a:solidFill>
              <a:srgbClr val="63a537"/>
            </a:solidFill>
            <a:round/>
          </a:ln>
        </p:spPr>
        <p:style>
          <a:lnRef idx="1">
            <a:schemeClr val="accent2"/>
          </a:lnRef>
          <a:fillRef idx="0">
            <a:schemeClr val="accent2"/>
          </a:fillRef>
          <a:effectRef idx="0">
            <a:schemeClr val="accent2"/>
          </a:effectRef>
          <a:fontRef idx="minor"/>
        </p:style>
      </p:sp>
    </p:spTree>
  </p:cSld>
  <mc:AlternateContent>
    <mc:Choice Requires="p14">
      <p:transition spd="slow" p14:dur="2000"/>
    </mc:Choice>
    <mc:Fallback>
      <p:transition spd="slow"/>
    </mc:Fallback>
  </mc:AlternateContent>
</p:sld>
</file>

<file path=ppt/slides/slide37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52" name="PlaceHolder 1"/>
          <p:cNvSpPr>
            <a:spLocks noGrp="1"/>
          </p:cNvSpPr>
          <p:nvPr>
            <p:ph type="ftr"/>
          </p:nvPr>
        </p:nvSpPr>
        <p:spPr>
          <a:xfrm>
            <a:off x="3686040" y="6459840"/>
            <a:ext cx="4822560" cy="364680"/>
          </a:xfrm>
          <a:prstGeom prst="rect">
            <a:avLst/>
          </a:prstGeom>
          <a:noFill/>
          <a:ln w="0">
            <a:noFill/>
          </a:ln>
        </p:spPr>
        <p:txBody>
          <a:bodyPr anchor="ctr">
            <a:noAutofit/>
          </a:bodyPr>
          <a:p>
            <a:endParaRPr b="0" lang="en-GB" sz="2400" spc="-1" strike="noStrike">
              <a:latin typeface="Times New Roman"/>
            </a:endParaRPr>
          </a:p>
        </p:txBody>
      </p:sp>
      <p:sp>
        <p:nvSpPr>
          <p:cNvPr id="1953" name="PlaceHolder 2"/>
          <p:cNvSpPr>
            <a:spLocks noGrp="1"/>
          </p:cNvSpPr>
          <p:nvPr>
            <p:ph type="sldNum"/>
          </p:nvPr>
        </p:nvSpPr>
        <p:spPr>
          <a:xfrm>
            <a:off x="9900360" y="6459840"/>
            <a:ext cx="1311840" cy="364680"/>
          </a:xfrm>
          <a:prstGeom prst="rect">
            <a:avLst/>
          </a:prstGeom>
          <a:noFill/>
          <a:ln w="0">
            <a:noFill/>
          </a:ln>
        </p:spPr>
        <p:txBody>
          <a:bodyPr anchor="ctr">
            <a:noAutofit/>
          </a:bodyPr>
          <a:p>
            <a:pPr algn="r">
              <a:lnSpc>
                <a:spcPct val="100000"/>
              </a:lnSpc>
            </a:pPr>
            <a:fld id="{98D3A7F3-F804-4F42-B9FE-26986980312D}" type="slidenum">
              <a:rPr b="0" lang="en-AU" sz="1050" spc="-1" strike="noStrike">
                <a:solidFill>
                  <a:srgbClr val="ffffff"/>
                </a:solidFill>
                <a:latin typeface="Calibri"/>
              </a:rPr>
              <a:t>&lt;number&gt;</a:t>
            </a:fld>
            <a:endParaRPr b="0" lang="en-GB" sz="1050" spc="-1" strike="noStrike">
              <a:latin typeface="Times New Roman"/>
            </a:endParaRPr>
          </a:p>
        </p:txBody>
      </p:sp>
      <p:pic>
        <p:nvPicPr>
          <p:cNvPr id="1954" name="Picture 3" descr=""/>
          <p:cNvPicPr/>
          <p:nvPr/>
        </p:nvPicPr>
        <p:blipFill>
          <a:blip r:embed="rId1"/>
          <a:stretch/>
        </p:blipFill>
        <p:spPr>
          <a:xfrm>
            <a:off x="341640" y="387720"/>
            <a:ext cx="11434320" cy="2983320"/>
          </a:xfrm>
          <a:prstGeom prst="rect">
            <a:avLst/>
          </a:prstGeom>
          <a:ln w="0">
            <a:noFill/>
          </a:ln>
        </p:spPr>
      </p:pic>
      <p:pic>
        <p:nvPicPr>
          <p:cNvPr id="1955" name="Picture 5" descr=""/>
          <p:cNvPicPr/>
          <p:nvPr/>
        </p:nvPicPr>
        <p:blipFill>
          <a:blip r:embed="rId2"/>
          <a:stretch/>
        </p:blipFill>
        <p:spPr>
          <a:xfrm>
            <a:off x="341640" y="4399560"/>
            <a:ext cx="11009520" cy="837000"/>
          </a:xfrm>
          <a:prstGeom prst="rect">
            <a:avLst/>
          </a:prstGeom>
          <a:ln w="0">
            <a:noFill/>
          </a:ln>
        </p:spPr>
      </p:pic>
    </p:spTree>
  </p:cSld>
  <mc:AlternateContent>
    <mc:Choice Requires="p14">
      <p:transition spd="slow" p14:dur="2000"/>
    </mc:Choice>
    <mc:Fallback>
      <p:transition spd="slow"/>
    </mc:Fallback>
  </mc:AlternateContent>
</p:sld>
</file>

<file path=ppt/slides/slide37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56" name="PlaceHolder 1"/>
          <p:cNvSpPr>
            <a:spLocks noGrp="1"/>
          </p:cNvSpPr>
          <p:nvPr>
            <p:ph type="ftr"/>
          </p:nvPr>
        </p:nvSpPr>
        <p:spPr>
          <a:xfrm>
            <a:off x="3686040" y="6459840"/>
            <a:ext cx="4822560" cy="364680"/>
          </a:xfrm>
          <a:prstGeom prst="rect">
            <a:avLst/>
          </a:prstGeom>
          <a:noFill/>
          <a:ln w="0">
            <a:noFill/>
          </a:ln>
        </p:spPr>
        <p:txBody>
          <a:bodyPr anchor="ctr">
            <a:noAutofit/>
          </a:bodyPr>
          <a:p>
            <a:endParaRPr b="0" lang="en-GB" sz="2400" spc="-1" strike="noStrike">
              <a:latin typeface="Times New Roman"/>
            </a:endParaRPr>
          </a:p>
        </p:txBody>
      </p:sp>
      <p:sp>
        <p:nvSpPr>
          <p:cNvPr id="1957" name="PlaceHolder 2"/>
          <p:cNvSpPr>
            <a:spLocks noGrp="1"/>
          </p:cNvSpPr>
          <p:nvPr>
            <p:ph type="sldNum"/>
          </p:nvPr>
        </p:nvSpPr>
        <p:spPr>
          <a:xfrm>
            <a:off x="9900360" y="6459840"/>
            <a:ext cx="1311840" cy="364680"/>
          </a:xfrm>
          <a:prstGeom prst="rect">
            <a:avLst/>
          </a:prstGeom>
          <a:noFill/>
          <a:ln w="0">
            <a:noFill/>
          </a:ln>
        </p:spPr>
        <p:txBody>
          <a:bodyPr anchor="ctr">
            <a:noAutofit/>
          </a:bodyPr>
          <a:p>
            <a:pPr algn="r">
              <a:lnSpc>
                <a:spcPct val="100000"/>
              </a:lnSpc>
            </a:pPr>
            <a:fld id="{7149DB41-1BA5-4C5C-A070-9C3D6CE5732B}" type="slidenum">
              <a:rPr b="0" lang="en-AU" sz="1050" spc="-1" strike="noStrike">
                <a:solidFill>
                  <a:srgbClr val="ffffff"/>
                </a:solidFill>
                <a:latin typeface="Calibri"/>
              </a:rPr>
              <a:t>&lt;number&gt;</a:t>
            </a:fld>
            <a:endParaRPr b="0" lang="en-GB" sz="1050" spc="-1" strike="noStrike">
              <a:latin typeface="Times New Roman"/>
            </a:endParaRPr>
          </a:p>
        </p:txBody>
      </p:sp>
      <p:pic>
        <p:nvPicPr>
          <p:cNvPr id="1958" name="Picture 5" descr=""/>
          <p:cNvPicPr/>
          <p:nvPr/>
        </p:nvPicPr>
        <p:blipFill>
          <a:blip r:embed="rId1"/>
          <a:stretch/>
        </p:blipFill>
        <p:spPr>
          <a:xfrm>
            <a:off x="0" y="789840"/>
            <a:ext cx="11449080" cy="3892680"/>
          </a:xfrm>
          <a:prstGeom prst="rect">
            <a:avLst/>
          </a:prstGeom>
          <a:ln w="0">
            <a:noFill/>
          </a:ln>
        </p:spPr>
      </p:pic>
    </p:spTree>
  </p:cSld>
  <mc:AlternateContent>
    <mc:Choice Requires="p14">
      <p:transition spd="slow" p14:dur="2000"/>
    </mc:Choice>
    <mc:Fallback>
      <p:transition spd="slow"/>
    </mc:Fallback>
  </mc:AlternateContent>
</p:sld>
</file>

<file path=ppt/slides/slide37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59" name="PlaceHolder 1"/>
          <p:cNvSpPr>
            <a:spLocks noGrp="1"/>
          </p:cNvSpPr>
          <p:nvPr>
            <p:ph type="ftr"/>
          </p:nvPr>
        </p:nvSpPr>
        <p:spPr>
          <a:xfrm>
            <a:off x="3686040" y="6459840"/>
            <a:ext cx="4822560" cy="364680"/>
          </a:xfrm>
          <a:prstGeom prst="rect">
            <a:avLst/>
          </a:prstGeom>
          <a:noFill/>
          <a:ln w="0">
            <a:noFill/>
          </a:ln>
        </p:spPr>
        <p:txBody>
          <a:bodyPr anchor="ctr">
            <a:noAutofit/>
          </a:bodyPr>
          <a:p>
            <a:endParaRPr b="0" lang="en-GB" sz="2400" spc="-1" strike="noStrike">
              <a:latin typeface="Times New Roman"/>
            </a:endParaRPr>
          </a:p>
        </p:txBody>
      </p:sp>
      <p:sp>
        <p:nvSpPr>
          <p:cNvPr id="1960" name="PlaceHolder 2"/>
          <p:cNvSpPr>
            <a:spLocks noGrp="1"/>
          </p:cNvSpPr>
          <p:nvPr>
            <p:ph type="sldNum"/>
          </p:nvPr>
        </p:nvSpPr>
        <p:spPr>
          <a:xfrm>
            <a:off x="9900360" y="6459840"/>
            <a:ext cx="1311840" cy="364680"/>
          </a:xfrm>
          <a:prstGeom prst="rect">
            <a:avLst/>
          </a:prstGeom>
          <a:noFill/>
          <a:ln w="0">
            <a:noFill/>
          </a:ln>
        </p:spPr>
        <p:txBody>
          <a:bodyPr anchor="ctr">
            <a:noAutofit/>
          </a:bodyPr>
          <a:p>
            <a:pPr algn="r">
              <a:lnSpc>
                <a:spcPct val="100000"/>
              </a:lnSpc>
            </a:pPr>
            <a:fld id="{F42EBEE4-872B-4B8B-AB16-4F01B2DB9D59}" type="slidenum">
              <a:rPr b="0" lang="en-AU" sz="1050" spc="-1" strike="noStrike">
                <a:solidFill>
                  <a:srgbClr val="ffffff"/>
                </a:solidFill>
                <a:latin typeface="Calibri"/>
              </a:rPr>
              <a:t>&lt;number&gt;</a:t>
            </a:fld>
            <a:endParaRPr b="0" lang="en-GB" sz="1050" spc="-1" strike="noStrike">
              <a:latin typeface="Times New Roman"/>
            </a:endParaRPr>
          </a:p>
        </p:txBody>
      </p:sp>
      <p:pic>
        <p:nvPicPr>
          <p:cNvPr id="1961" name="Picture 3" descr=""/>
          <p:cNvPicPr/>
          <p:nvPr/>
        </p:nvPicPr>
        <p:blipFill>
          <a:blip r:embed="rId1"/>
          <a:stretch/>
        </p:blipFill>
        <p:spPr>
          <a:xfrm>
            <a:off x="205560" y="1434240"/>
            <a:ext cx="11534400" cy="1109160"/>
          </a:xfrm>
          <a:prstGeom prst="rect">
            <a:avLst/>
          </a:prstGeom>
          <a:ln w="0">
            <a:noFill/>
          </a:ln>
        </p:spPr>
      </p:pic>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2" name="PlaceHolder 1"/>
          <p:cNvSpPr>
            <a:spLocks noGrp="1"/>
          </p:cNvSpPr>
          <p:nvPr>
            <p:ph type="ftr"/>
          </p:nvPr>
        </p:nvSpPr>
        <p:spPr>
          <a:xfrm>
            <a:off x="3686040" y="6459840"/>
            <a:ext cx="4822560" cy="364680"/>
          </a:xfrm>
          <a:prstGeom prst="rect">
            <a:avLst/>
          </a:prstGeom>
          <a:noFill/>
          <a:ln w="0">
            <a:noFill/>
          </a:ln>
        </p:spPr>
        <p:txBody>
          <a:bodyPr anchor="ctr">
            <a:noAutofit/>
          </a:bodyPr>
          <a:p>
            <a:endParaRPr b="0" lang="en-GB" sz="2400" spc="-1" strike="noStrike">
              <a:latin typeface="Times New Roman"/>
            </a:endParaRPr>
          </a:p>
        </p:txBody>
      </p:sp>
      <p:sp>
        <p:nvSpPr>
          <p:cNvPr id="313" name="PlaceHolder 2"/>
          <p:cNvSpPr>
            <a:spLocks noGrp="1"/>
          </p:cNvSpPr>
          <p:nvPr>
            <p:ph type="sldNum"/>
          </p:nvPr>
        </p:nvSpPr>
        <p:spPr>
          <a:xfrm>
            <a:off x="9900360" y="6459840"/>
            <a:ext cx="1311840" cy="364680"/>
          </a:xfrm>
          <a:prstGeom prst="rect">
            <a:avLst/>
          </a:prstGeom>
          <a:noFill/>
          <a:ln w="0">
            <a:noFill/>
          </a:ln>
        </p:spPr>
        <p:txBody>
          <a:bodyPr anchor="ctr">
            <a:noAutofit/>
          </a:bodyPr>
          <a:p>
            <a:pPr algn="r">
              <a:lnSpc>
                <a:spcPct val="100000"/>
              </a:lnSpc>
            </a:pPr>
            <a:fld id="{6DDACBE8-BC40-45EC-9C49-177C98A2F6C2}" type="slidenum">
              <a:rPr b="0" lang="en-AU" sz="1050" spc="-1" strike="noStrike">
                <a:solidFill>
                  <a:srgbClr val="ffffff"/>
                </a:solidFill>
                <a:latin typeface="Calibri"/>
              </a:rPr>
              <a:t>&lt;number&gt;</a:t>
            </a:fld>
            <a:endParaRPr b="0" lang="en-GB" sz="1050" spc="-1" strike="noStrike">
              <a:latin typeface="Times New Roman"/>
            </a:endParaRPr>
          </a:p>
        </p:txBody>
      </p:sp>
      <p:sp>
        <p:nvSpPr>
          <p:cNvPr id="314" name="TextBox 4"/>
          <p:cNvSpPr/>
          <p:nvPr/>
        </p:nvSpPr>
        <p:spPr>
          <a:xfrm>
            <a:off x="373320" y="324720"/>
            <a:ext cx="2137680" cy="5169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1" lang="en-US" sz="2800" spc="-1" strike="noStrike" u="sng">
                <a:solidFill>
                  <a:srgbClr val="00b050"/>
                </a:solidFill>
                <a:uFillTx/>
                <a:latin typeface="Calibri"/>
              </a:rPr>
              <a:t>Problem</a:t>
            </a:r>
            <a:endParaRPr b="0" lang="en-GB" sz="2800" spc="-1" strike="noStrike">
              <a:latin typeface="Arial"/>
            </a:endParaRPr>
          </a:p>
        </p:txBody>
      </p:sp>
      <p:pic>
        <p:nvPicPr>
          <p:cNvPr id="315" name="Picture 6" descr=""/>
          <p:cNvPicPr/>
          <p:nvPr/>
        </p:nvPicPr>
        <p:blipFill>
          <a:blip r:embed="rId1"/>
          <a:stretch/>
        </p:blipFill>
        <p:spPr>
          <a:xfrm>
            <a:off x="495000" y="934200"/>
            <a:ext cx="7665480" cy="1924560"/>
          </a:xfrm>
          <a:prstGeom prst="rect">
            <a:avLst/>
          </a:prstGeom>
          <a:ln w="0">
            <a:noFill/>
          </a:ln>
        </p:spPr>
      </p:pic>
      <p:sp>
        <p:nvSpPr>
          <p:cNvPr id="316" name="TextBox 7"/>
          <p:cNvSpPr/>
          <p:nvPr/>
        </p:nvSpPr>
        <p:spPr>
          <a:xfrm>
            <a:off x="1996200" y="3437640"/>
            <a:ext cx="7198920" cy="821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1" lang="en-US" sz="2400" spc="-1" strike="noStrike" u="sng">
                <a:solidFill>
                  <a:srgbClr val="00b050"/>
                </a:solidFill>
                <a:uFillTx/>
                <a:latin typeface="Calibri"/>
              </a:rPr>
              <a:t>By cofactor expansion along the first Row</a:t>
            </a:r>
            <a:endParaRPr b="0" lang="en-GB" sz="2400" spc="-1" strike="noStrike">
              <a:latin typeface="Arial"/>
            </a:endParaRPr>
          </a:p>
        </p:txBody>
      </p:sp>
      <p:pic>
        <p:nvPicPr>
          <p:cNvPr id="317" name="Picture 8" descr=""/>
          <p:cNvPicPr/>
          <p:nvPr/>
        </p:nvPicPr>
        <p:blipFill>
          <a:blip r:embed="rId2"/>
          <a:stretch/>
        </p:blipFill>
        <p:spPr>
          <a:xfrm>
            <a:off x="373320" y="3359520"/>
            <a:ext cx="1545120" cy="617760"/>
          </a:xfrm>
          <a:prstGeom prst="rect">
            <a:avLst/>
          </a:prstGeom>
          <a:ln w="0">
            <a:noFill/>
          </a:ln>
        </p:spPr>
      </p:pic>
      <p:pic>
        <p:nvPicPr>
          <p:cNvPr id="318" name="Picture 9" descr=""/>
          <p:cNvPicPr/>
          <p:nvPr/>
        </p:nvPicPr>
        <p:blipFill>
          <a:blip r:embed="rId3"/>
          <a:stretch/>
        </p:blipFill>
        <p:spPr>
          <a:xfrm>
            <a:off x="495000" y="4156200"/>
            <a:ext cx="9452880" cy="1870920"/>
          </a:xfrm>
          <a:prstGeom prst="rect">
            <a:avLst/>
          </a:prstGeom>
          <a:ln w="0">
            <a:noFill/>
          </a:ln>
        </p:spPr>
      </p:pic>
    </p:spTree>
  </p:cSld>
  <mc:AlternateContent>
    <mc:Choice Requires="p14">
      <p:transition spd="slow" p14:dur="2000"/>
    </mc:Choice>
    <mc:Fallback>
      <p:transition spd="slow"/>
    </mc:Fallback>
  </mc:AlternateContent>
</p:sld>
</file>

<file path=ppt/slides/slide38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62" name="PlaceHolder 1"/>
          <p:cNvSpPr>
            <a:spLocks noGrp="1"/>
          </p:cNvSpPr>
          <p:nvPr>
            <p:ph type="ftr"/>
          </p:nvPr>
        </p:nvSpPr>
        <p:spPr>
          <a:xfrm>
            <a:off x="3686040" y="6459840"/>
            <a:ext cx="4822560" cy="364680"/>
          </a:xfrm>
          <a:prstGeom prst="rect">
            <a:avLst/>
          </a:prstGeom>
          <a:noFill/>
          <a:ln w="0">
            <a:noFill/>
          </a:ln>
        </p:spPr>
        <p:txBody>
          <a:bodyPr anchor="ctr">
            <a:noAutofit/>
          </a:bodyPr>
          <a:p>
            <a:endParaRPr b="0" lang="en-GB" sz="2400" spc="-1" strike="noStrike">
              <a:latin typeface="Times New Roman"/>
            </a:endParaRPr>
          </a:p>
        </p:txBody>
      </p:sp>
      <p:sp>
        <p:nvSpPr>
          <p:cNvPr id="1963" name="PlaceHolder 2"/>
          <p:cNvSpPr>
            <a:spLocks noGrp="1"/>
          </p:cNvSpPr>
          <p:nvPr>
            <p:ph type="sldNum"/>
          </p:nvPr>
        </p:nvSpPr>
        <p:spPr>
          <a:xfrm>
            <a:off x="9900360" y="6459840"/>
            <a:ext cx="1311840" cy="364680"/>
          </a:xfrm>
          <a:prstGeom prst="rect">
            <a:avLst/>
          </a:prstGeom>
          <a:noFill/>
          <a:ln w="0">
            <a:noFill/>
          </a:ln>
        </p:spPr>
        <p:txBody>
          <a:bodyPr anchor="ctr">
            <a:noAutofit/>
          </a:bodyPr>
          <a:p>
            <a:pPr algn="r">
              <a:lnSpc>
                <a:spcPct val="100000"/>
              </a:lnSpc>
            </a:pPr>
            <a:fld id="{51DFEDAE-D55E-405C-999B-0B73707A072B}" type="slidenum">
              <a:rPr b="0" lang="en-AU" sz="1050" spc="-1" strike="noStrike">
                <a:solidFill>
                  <a:srgbClr val="ffffff"/>
                </a:solidFill>
                <a:latin typeface="Calibri"/>
              </a:rPr>
              <a:t>&lt;number&gt;</a:t>
            </a:fld>
            <a:endParaRPr b="0" lang="en-GB" sz="1050" spc="-1" strike="noStrike">
              <a:latin typeface="Times New Roman"/>
            </a:endParaRPr>
          </a:p>
        </p:txBody>
      </p:sp>
      <p:pic>
        <p:nvPicPr>
          <p:cNvPr id="1964" name="Picture 4" descr=""/>
          <p:cNvPicPr/>
          <p:nvPr/>
        </p:nvPicPr>
        <p:blipFill>
          <a:blip r:embed="rId1"/>
          <a:stretch/>
        </p:blipFill>
        <p:spPr>
          <a:xfrm>
            <a:off x="205560" y="595800"/>
            <a:ext cx="11780280" cy="4710240"/>
          </a:xfrm>
          <a:prstGeom prst="rect">
            <a:avLst/>
          </a:prstGeom>
          <a:ln w="0">
            <a:noFill/>
          </a:ln>
        </p:spPr>
      </p:pic>
      <p:sp>
        <p:nvSpPr>
          <p:cNvPr id="1965" name="Straight Connector 5"/>
          <p:cNvSpPr/>
          <p:nvPr/>
        </p:nvSpPr>
        <p:spPr>
          <a:xfrm>
            <a:off x="0" y="5583240"/>
            <a:ext cx="12191760" cy="360"/>
          </a:xfrm>
          <a:prstGeom prst="line">
            <a:avLst/>
          </a:prstGeom>
          <a:ln>
            <a:solidFill>
              <a:srgbClr val="63a537"/>
            </a:solidFill>
            <a:round/>
          </a:ln>
        </p:spPr>
        <p:style>
          <a:lnRef idx="1">
            <a:schemeClr val="accent2"/>
          </a:lnRef>
          <a:fillRef idx="0">
            <a:schemeClr val="accent2"/>
          </a:fillRef>
          <a:effectRef idx="0">
            <a:schemeClr val="accent2"/>
          </a:effectRef>
          <a:fontRef idx="minor"/>
        </p:style>
      </p:sp>
      <p:sp>
        <p:nvSpPr>
          <p:cNvPr id="1966" name="Straight Connector 6"/>
          <p:cNvSpPr/>
          <p:nvPr/>
        </p:nvSpPr>
        <p:spPr>
          <a:xfrm>
            <a:off x="0" y="318600"/>
            <a:ext cx="12191760" cy="360"/>
          </a:xfrm>
          <a:prstGeom prst="line">
            <a:avLst/>
          </a:prstGeom>
          <a:ln>
            <a:solidFill>
              <a:srgbClr val="63a537"/>
            </a:solidFill>
            <a:round/>
          </a:ln>
        </p:spPr>
        <p:style>
          <a:lnRef idx="1">
            <a:schemeClr val="accent2"/>
          </a:lnRef>
          <a:fillRef idx="0">
            <a:schemeClr val="accent2"/>
          </a:fillRef>
          <a:effectRef idx="0">
            <a:schemeClr val="accent2"/>
          </a:effectRef>
          <a:fontRef idx="minor"/>
        </p:style>
      </p:sp>
    </p:spTree>
  </p:cSld>
  <mc:AlternateContent>
    <mc:Choice Requires="p14">
      <p:transition spd="slow" p14:dur="2000"/>
    </mc:Choice>
    <mc:Fallback>
      <p:transition spd="slow"/>
    </mc:Fallback>
  </mc:AlternateContent>
</p:sld>
</file>

<file path=ppt/slides/slide38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67" name="PlaceHolder 1"/>
          <p:cNvSpPr>
            <a:spLocks noGrp="1"/>
          </p:cNvSpPr>
          <p:nvPr>
            <p:ph type="ftr"/>
          </p:nvPr>
        </p:nvSpPr>
        <p:spPr>
          <a:xfrm>
            <a:off x="3686040" y="6459840"/>
            <a:ext cx="4822560" cy="364680"/>
          </a:xfrm>
          <a:prstGeom prst="rect">
            <a:avLst/>
          </a:prstGeom>
          <a:noFill/>
          <a:ln w="0">
            <a:noFill/>
          </a:ln>
        </p:spPr>
        <p:txBody>
          <a:bodyPr anchor="ctr">
            <a:noAutofit/>
          </a:bodyPr>
          <a:p>
            <a:endParaRPr b="0" lang="en-GB" sz="2400" spc="-1" strike="noStrike">
              <a:latin typeface="Times New Roman"/>
            </a:endParaRPr>
          </a:p>
        </p:txBody>
      </p:sp>
      <p:sp>
        <p:nvSpPr>
          <p:cNvPr id="1968" name="PlaceHolder 2"/>
          <p:cNvSpPr>
            <a:spLocks noGrp="1"/>
          </p:cNvSpPr>
          <p:nvPr>
            <p:ph type="sldNum"/>
          </p:nvPr>
        </p:nvSpPr>
        <p:spPr>
          <a:xfrm>
            <a:off x="9900360" y="6459840"/>
            <a:ext cx="1311840" cy="364680"/>
          </a:xfrm>
          <a:prstGeom prst="rect">
            <a:avLst/>
          </a:prstGeom>
          <a:noFill/>
          <a:ln w="0">
            <a:noFill/>
          </a:ln>
        </p:spPr>
        <p:txBody>
          <a:bodyPr anchor="ctr">
            <a:noAutofit/>
          </a:bodyPr>
          <a:p>
            <a:pPr algn="r">
              <a:lnSpc>
                <a:spcPct val="100000"/>
              </a:lnSpc>
            </a:pPr>
            <a:fld id="{D9A9ACC7-5793-4A11-B599-FD5510F413F5}" type="slidenum">
              <a:rPr b="0" lang="en-AU" sz="1050" spc="-1" strike="noStrike">
                <a:solidFill>
                  <a:srgbClr val="ffffff"/>
                </a:solidFill>
                <a:latin typeface="Calibri"/>
              </a:rPr>
              <a:t>&lt;number&gt;</a:t>
            </a:fld>
            <a:endParaRPr b="0" lang="en-GB" sz="1050" spc="-1" strike="noStrike">
              <a:latin typeface="Times New Roman"/>
            </a:endParaRPr>
          </a:p>
        </p:txBody>
      </p:sp>
      <p:pic>
        <p:nvPicPr>
          <p:cNvPr id="1969" name="Picture 3" descr=""/>
          <p:cNvPicPr/>
          <p:nvPr/>
        </p:nvPicPr>
        <p:blipFill>
          <a:blip r:embed="rId1"/>
          <a:stretch/>
        </p:blipFill>
        <p:spPr>
          <a:xfrm>
            <a:off x="0" y="237960"/>
            <a:ext cx="3717720" cy="1728360"/>
          </a:xfrm>
          <a:prstGeom prst="rect">
            <a:avLst/>
          </a:prstGeom>
          <a:ln w="0">
            <a:noFill/>
          </a:ln>
        </p:spPr>
      </p:pic>
      <p:sp>
        <p:nvSpPr>
          <p:cNvPr id="1970" name="Straight Connector 4"/>
          <p:cNvSpPr/>
          <p:nvPr/>
        </p:nvSpPr>
        <p:spPr>
          <a:xfrm>
            <a:off x="229680" y="1711800"/>
            <a:ext cx="3898080" cy="16200"/>
          </a:xfrm>
          <a:prstGeom prst="line">
            <a:avLst/>
          </a:prstGeom>
          <a:ln>
            <a:solidFill>
              <a:srgbClr val="37a76f">
                <a:lumMod val="50000"/>
              </a:srgbClr>
            </a:solidFill>
            <a:round/>
          </a:ln>
        </p:spPr>
        <p:style>
          <a:lnRef idx="1">
            <a:schemeClr val="accent3"/>
          </a:lnRef>
          <a:fillRef idx="0">
            <a:schemeClr val="accent3"/>
          </a:fillRef>
          <a:effectRef idx="0">
            <a:schemeClr val="accent3"/>
          </a:effectRef>
          <a:fontRef idx="minor"/>
        </p:style>
      </p:sp>
      <p:pic>
        <p:nvPicPr>
          <p:cNvPr id="1971" name="Picture 5" descr=""/>
          <p:cNvPicPr/>
          <p:nvPr/>
        </p:nvPicPr>
        <p:blipFill>
          <a:blip r:embed="rId2"/>
          <a:stretch/>
        </p:blipFill>
        <p:spPr>
          <a:xfrm>
            <a:off x="229680" y="2389680"/>
            <a:ext cx="11243160" cy="2101680"/>
          </a:xfrm>
          <a:prstGeom prst="rect">
            <a:avLst/>
          </a:prstGeom>
          <a:ln w="0">
            <a:noFill/>
          </a:ln>
        </p:spPr>
      </p:pic>
    </p:spTree>
  </p:cSld>
  <mc:AlternateContent>
    <mc:Choice Requires="p14">
      <p:transition spd="slow" p14:dur="2000"/>
    </mc:Choice>
    <mc:Fallback>
      <p:transition spd="slow"/>
    </mc:Fallback>
  </mc:AlternateContent>
</p:sld>
</file>

<file path=ppt/slides/slide38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72" name="PlaceHolder 1"/>
          <p:cNvSpPr>
            <a:spLocks noGrp="1"/>
          </p:cNvSpPr>
          <p:nvPr>
            <p:ph type="ftr"/>
          </p:nvPr>
        </p:nvSpPr>
        <p:spPr>
          <a:xfrm>
            <a:off x="3686040" y="6459840"/>
            <a:ext cx="4822560" cy="364680"/>
          </a:xfrm>
          <a:prstGeom prst="rect">
            <a:avLst/>
          </a:prstGeom>
          <a:noFill/>
          <a:ln w="0">
            <a:noFill/>
          </a:ln>
        </p:spPr>
        <p:txBody>
          <a:bodyPr anchor="ctr">
            <a:noAutofit/>
          </a:bodyPr>
          <a:p>
            <a:endParaRPr b="0" lang="en-GB" sz="2400" spc="-1" strike="noStrike">
              <a:latin typeface="Times New Roman"/>
            </a:endParaRPr>
          </a:p>
        </p:txBody>
      </p:sp>
      <p:sp>
        <p:nvSpPr>
          <p:cNvPr id="1973" name="PlaceHolder 2"/>
          <p:cNvSpPr>
            <a:spLocks noGrp="1"/>
          </p:cNvSpPr>
          <p:nvPr>
            <p:ph type="sldNum"/>
          </p:nvPr>
        </p:nvSpPr>
        <p:spPr>
          <a:xfrm>
            <a:off x="9900360" y="6459840"/>
            <a:ext cx="1311840" cy="364680"/>
          </a:xfrm>
          <a:prstGeom prst="rect">
            <a:avLst/>
          </a:prstGeom>
          <a:noFill/>
          <a:ln w="0">
            <a:noFill/>
          </a:ln>
        </p:spPr>
        <p:txBody>
          <a:bodyPr anchor="ctr">
            <a:noAutofit/>
          </a:bodyPr>
          <a:p>
            <a:pPr algn="r">
              <a:lnSpc>
                <a:spcPct val="100000"/>
              </a:lnSpc>
            </a:pPr>
            <a:fld id="{7F347428-91A0-44D8-9974-7EE6F94A1A0F}" type="slidenum">
              <a:rPr b="0" lang="en-AU" sz="1050" spc="-1" strike="noStrike">
                <a:solidFill>
                  <a:srgbClr val="ffffff"/>
                </a:solidFill>
                <a:latin typeface="Calibri"/>
              </a:rPr>
              <a:t>&lt;number&gt;</a:t>
            </a:fld>
            <a:endParaRPr b="0" lang="en-GB" sz="1050" spc="-1" strike="noStrike">
              <a:latin typeface="Times New Roman"/>
            </a:endParaRPr>
          </a:p>
        </p:txBody>
      </p:sp>
      <p:pic>
        <p:nvPicPr>
          <p:cNvPr id="1974" name="Picture 3" descr=""/>
          <p:cNvPicPr/>
          <p:nvPr/>
        </p:nvPicPr>
        <p:blipFill>
          <a:blip r:embed="rId1"/>
          <a:stretch/>
        </p:blipFill>
        <p:spPr>
          <a:xfrm>
            <a:off x="407880" y="1205640"/>
            <a:ext cx="9313200" cy="2657880"/>
          </a:xfrm>
          <a:prstGeom prst="rect">
            <a:avLst/>
          </a:prstGeom>
          <a:ln w="0">
            <a:noFill/>
          </a:ln>
        </p:spPr>
      </p:pic>
      <p:pic>
        <p:nvPicPr>
          <p:cNvPr id="1975" name="Picture 4" descr=""/>
          <p:cNvPicPr/>
          <p:nvPr/>
        </p:nvPicPr>
        <p:blipFill>
          <a:blip r:embed="rId2"/>
          <a:stretch/>
        </p:blipFill>
        <p:spPr>
          <a:xfrm>
            <a:off x="489960" y="4128120"/>
            <a:ext cx="8321040" cy="1774080"/>
          </a:xfrm>
          <a:prstGeom prst="rect">
            <a:avLst/>
          </a:prstGeom>
          <a:ln w="0">
            <a:noFill/>
          </a:ln>
        </p:spPr>
      </p:pic>
      <p:sp>
        <p:nvSpPr>
          <p:cNvPr id="1976" name="TextBox 5"/>
          <p:cNvSpPr/>
          <p:nvPr/>
        </p:nvSpPr>
        <p:spPr>
          <a:xfrm>
            <a:off x="489960" y="362520"/>
            <a:ext cx="3458160" cy="106452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1" lang="en-US" sz="3200" spc="-1" strike="noStrike" u="sng">
                <a:solidFill>
                  <a:srgbClr val="00b050"/>
                </a:solidFill>
                <a:uFillTx/>
                <a:latin typeface="Calibri"/>
              </a:rPr>
              <a:t>Practice Problem 1</a:t>
            </a:r>
            <a:endParaRPr b="0" lang="en-GB" sz="3200" spc="-1" strike="noStrike">
              <a:latin typeface="Arial"/>
            </a:endParaRPr>
          </a:p>
        </p:txBody>
      </p:sp>
    </p:spTree>
  </p:cSld>
  <mc:AlternateContent>
    <mc:Choice Requires="p14">
      <p:transition spd="slow" p14:dur="2000"/>
    </mc:Choice>
    <mc:Fallback>
      <p:transition spd="slow"/>
    </mc:Fallback>
  </mc:AlternateContent>
</p:sld>
</file>

<file path=ppt/slides/slide38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77" name="PlaceHolder 1"/>
          <p:cNvSpPr>
            <a:spLocks noGrp="1"/>
          </p:cNvSpPr>
          <p:nvPr>
            <p:ph type="ftr"/>
          </p:nvPr>
        </p:nvSpPr>
        <p:spPr>
          <a:xfrm>
            <a:off x="3686040" y="6459840"/>
            <a:ext cx="4822560" cy="364680"/>
          </a:xfrm>
          <a:prstGeom prst="rect">
            <a:avLst/>
          </a:prstGeom>
          <a:noFill/>
          <a:ln w="0">
            <a:noFill/>
          </a:ln>
        </p:spPr>
        <p:txBody>
          <a:bodyPr anchor="ctr">
            <a:noAutofit/>
          </a:bodyPr>
          <a:p>
            <a:endParaRPr b="0" lang="en-GB" sz="2400" spc="-1" strike="noStrike">
              <a:latin typeface="Times New Roman"/>
            </a:endParaRPr>
          </a:p>
        </p:txBody>
      </p:sp>
      <p:sp>
        <p:nvSpPr>
          <p:cNvPr id="1978" name="PlaceHolder 2"/>
          <p:cNvSpPr>
            <a:spLocks noGrp="1"/>
          </p:cNvSpPr>
          <p:nvPr>
            <p:ph type="sldNum"/>
          </p:nvPr>
        </p:nvSpPr>
        <p:spPr>
          <a:xfrm>
            <a:off x="9900360" y="6459840"/>
            <a:ext cx="1311840" cy="364680"/>
          </a:xfrm>
          <a:prstGeom prst="rect">
            <a:avLst/>
          </a:prstGeom>
          <a:noFill/>
          <a:ln w="0">
            <a:noFill/>
          </a:ln>
        </p:spPr>
        <p:txBody>
          <a:bodyPr anchor="ctr">
            <a:noAutofit/>
          </a:bodyPr>
          <a:p>
            <a:pPr algn="r">
              <a:lnSpc>
                <a:spcPct val="100000"/>
              </a:lnSpc>
            </a:pPr>
            <a:fld id="{7FF593B4-3520-4409-9FA5-D522721B00EF}" type="slidenum">
              <a:rPr b="0" lang="en-AU" sz="1050" spc="-1" strike="noStrike">
                <a:solidFill>
                  <a:srgbClr val="ffffff"/>
                </a:solidFill>
                <a:latin typeface="Calibri"/>
              </a:rPr>
              <a:t>&lt;number&gt;</a:t>
            </a:fld>
            <a:endParaRPr b="0" lang="en-GB" sz="1050" spc="-1" strike="noStrike">
              <a:latin typeface="Times New Roman"/>
            </a:endParaRPr>
          </a:p>
        </p:txBody>
      </p:sp>
      <p:pic>
        <p:nvPicPr>
          <p:cNvPr id="1979" name="Picture 3" descr=""/>
          <p:cNvPicPr/>
          <p:nvPr/>
        </p:nvPicPr>
        <p:blipFill>
          <a:blip r:embed="rId1"/>
          <a:stretch/>
        </p:blipFill>
        <p:spPr>
          <a:xfrm>
            <a:off x="343800" y="873000"/>
            <a:ext cx="9390240" cy="4344840"/>
          </a:xfrm>
          <a:prstGeom prst="rect">
            <a:avLst/>
          </a:prstGeom>
          <a:ln w="0">
            <a:noFill/>
          </a:ln>
        </p:spPr>
      </p:pic>
      <p:sp>
        <p:nvSpPr>
          <p:cNvPr id="1980" name="TextBox 4"/>
          <p:cNvSpPr/>
          <p:nvPr/>
        </p:nvSpPr>
        <p:spPr>
          <a:xfrm>
            <a:off x="343800" y="102240"/>
            <a:ext cx="3458160" cy="106452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1" lang="en-US" sz="3200" spc="-1" strike="noStrike" u="sng">
                <a:solidFill>
                  <a:srgbClr val="00b050"/>
                </a:solidFill>
                <a:uFillTx/>
                <a:latin typeface="Calibri"/>
              </a:rPr>
              <a:t>Practice Problem 2</a:t>
            </a:r>
            <a:endParaRPr b="0" lang="en-GB" sz="3200" spc="-1" strike="noStrike">
              <a:latin typeface="Arial"/>
            </a:endParaRPr>
          </a:p>
        </p:txBody>
      </p:sp>
      <p:pic>
        <p:nvPicPr>
          <p:cNvPr id="1981" name="Picture 5" descr=""/>
          <p:cNvPicPr/>
          <p:nvPr/>
        </p:nvPicPr>
        <p:blipFill>
          <a:blip r:embed="rId2"/>
          <a:stretch/>
        </p:blipFill>
        <p:spPr>
          <a:xfrm>
            <a:off x="9629640" y="2248920"/>
            <a:ext cx="2561760" cy="1120320"/>
          </a:xfrm>
          <a:prstGeom prst="rect">
            <a:avLst/>
          </a:prstGeom>
          <a:ln w="0">
            <a:noFill/>
          </a:ln>
        </p:spPr>
      </p:pic>
      <p:sp>
        <p:nvSpPr>
          <p:cNvPr id="1982" name="TextBox 6"/>
          <p:cNvSpPr/>
          <p:nvPr/>
        </p:nvSpPr>
        <p:spPr>
          <a:xfrm>
            <a:off x="9900360" y="1787400"/>
            <a:ext cx="1703880" cy="45612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2400" spc="-1" strike="noStrike" u="sng">
                <a:solidFill>
                  <a:srgbClr val="000000"/>
                </a:solidFill>
                <a:uFillTx/>
                <a:latin typeface="Calibri"/>
              </a:rPr>
              <a:t>Answers</a:t>
            </a:r>
            <a:endParaRPr b="0" lang="en-GB" sz="2400" spc="-1" strike="noStrike">
              <a:latin typeface="Arial"/>
            </a:endParaRPr>
          </a:p>
        </p:txBody>
      </p:sp>
      <p:sp>
        <p:nvSpPr>
          <p:cNvPr id="1983" name="Straight Connector 8"/>
          <p:cNvSpPr/>
          <p:nvPr/>
        </p:nvSpPr>
        <p:spPr>
          <a:xfrm>
            <a:off x="9629640" y="1690200"/>
            <a:ext cx="360" cy="2036520"/>
          </a:xfrm>
          <a:prstGeom prst="line">
            <a:avLst/>
          </a:prstGeom>
          <a:ln>
            <a:solidFill>
              <a:srgbClr val="99cb38"/>
            </a:solidFill>
            <a:round/>
          </a:ln>
        </p:spPr>
        <p:style>
          <a:lnRef idx="1">
            <a:schemeClr val="accent1"/>
          </a:lnRef>
          <a:fillRef idx="0">
            <a:schemeClr val="accent1"/>
          </a:fillRef>
          <a:effectRef idx="0">
            <a:schemeClr val="accent1"/>
          </a:effectRef>
          <a:fontRef idx="minor"/>
        </p:style>
      </p:sp>
    </p:spTree>
  </p:cSld>
  <mc:AlternateContent>
    <mc:Choice Requires="p14">
      <p:transition spd="slow" p14:dur="2000"/>
    </mc:Choice>
    <mc:Fallback>
      <p:transition spd="slow"/>
    </mc:Fallback>
  </mc:AlternateContent>
</p:sld>
</file>

<file path=ppt/slides/slide38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84" name="PlaceHolder 1"/>
          <p:cNvSpPr>
            <a:spLocks noGrp="1"/>
          </p:cNvSpPr>
          <p:nvPr>
            <p:ph type="ftr"/>
          </p:nvPr>
        </p:nvSpPr>
        <p:spPr>
          <a:xfrm>
            <a:off x="3686040" y="6459840"/>
            <a:ext cx="4822560" cy="364680"/>
          </a:xfrm>
          <a:prstGeom prst="rect">
            <a:avLst/>
          </a:prstGeom>
          <a:noFill/>
          <a:ln w="0">
            <a:noFill/>
          </a:ln>
        </p:spPr>
        <p:txBody>
          <a:bodyPr anchor="ctr">
            <a:noAutofit/>
          </a:bodyPr>
          <a:p>
            <a:endParaRPr b="0" lang="en-GB" sz="2400" spc="-1" strike="noStrike">
              <a:latin typeface="Times New Roman"/>
            </a:endParaRPr>
          </a:p>
        </p:txBody>
      </p:sp>
      <p:sp>
        <p:nvSpPr>
          <p:cNvPr id="1985" name="PlaceHolder 2"/>
          <p:cNvSpPr>
            <a:spLocks noGrp="1"/>
          </p:cNvSpPr>
          <p:nvPr>
            <p:ph type="sldNum"/>
          </p:nvPr>
        </p:nvSpPr>
        <p:spPr>
          <a:xfrm>
            <a:off x="9900360" y="6459840"/>
            <a:ext cx="1311840" cy="364680"/>
          </a:xfrm>
          <a:prstGeom prst="rect">
            <a:avLst/>
          </a:prstGeom>
          <a:noFill/>
          <a:ln w="0">
            <a:noFill/>
          </a:ln>
        </p:spPr>
        <p:txBody>
          <a:bodyPr anchor="ctr">
            <a:noAutofit/>
          </a:bodyPr>
          <a:p>
            <a:pPr algn="r">
              <a:lnSpc>
                <a:spcPct val="100000"/>
              </a:lnSpc>
            </a:pPr>
            <a:fld id="{35A4E038-66A8-4E19-AD8C-AF38607EFCAB}" type="slidenum">
              <a:rPr b="0" lang="en-AU" sz="1050" spc="-1" strike="noStrike">
                <a:solidFill>
                  <a:srgbClr val="ffffff"/>
                </a:solidFill>
                <a:latin typeface="Calibri"/>
              </a:rPr>
              <a:t>&lt;number&gt;</a:t>
            </a:fld>
            <a:endParaRPr b="0" lang="en-GB" sz="1050" spc="-1" strike="noStrike">
              <a:latin typeface="Times New Roman"/>
            </a:endParaRPr>
          </a:p>
        </p:txBody>
      </p:sp>
      <p:pic>
        <p:nvPicPr>
          <p:cNvPr id="1986" name="Picture 3" descr=""/>
          <p:cNvPicPr/>
          <p:nvPr/>
        </p:nvPicPr>
        <p:blipFill>
          <a:blip r:embed="rId1"/>
          <a:stretch/>
        </p:blipFill>
        <p:spPr>
          <a:xfrm>
            <a:off x="1344600" y="165240"/>
            <a:ext cx="3017880" cy="750240"/>
          </a:xfrm>
          <a:prstGeom prst="rect">
            <a:avLst/>
          </a:prstGeom>
          <a:ln w="0">
            <a:noFill/>
          </a:ln>
        </p:spPr>
      </p:pic>
      <p:sp>
        <p:nvSpPr>
          <p:cNvPr id="1987" name="Straight Connector 5"/>
          <p:cNvSpPr/>
          <p:nvPr/>
        </p:nvSpPr>
        <p:spPr>
          <a:xfrm>
            <a:off x="279720" y="979560"/>
            <a:ext cx="3913200" cy="360"/>
          </a:xfrm>
          <a:prstGeom prst="line">
            <a:avLst/>
          </a:prstGeom>
          <a:ln>
            <a:solidFill>
              <a:srgbClr val="37a76f">
                <a:lumMod val="50000"/>
              </a:srgbClr>
            </a:solidFill>
            <a:round/>
          </a:ln>
        </p:spPr>
        <p:style>
          <a:lnRef idx="1">
            <a:schemeClr val="accent3"/>
          </a:lnRef>
          <a:fillRef idx="0">
            <a:schemeClr val="accent3"/>
          </a:fillRef>
          <a:effectRef idx="0">
            <a:schemeClr val="accent3"/>
          </a:effectRef>
          <a:fontRef idx="minor"/>
        </p:style>
      </p:sp>
      <p:pic>
        <p:nvPicPr>
          <p:cNvPr id="1988" name="Picture 7" descr=""/>
          <p:cNvPicPr/>
          <p:nvPr/>
        </p:nvPicPr>
        <p:blipFill>
          <a:blip r:embed="rId2"/>
          <a:stretch/>
        </p:blipFill>
        <p:spPr>
          <a:xfrm>
            <a:off x="303120" y="249480"/>
            <a:ext cx="898200" cy="641520"/>
          </a:xfrm>
          <a:prstGeom prst="rect">
            <a:avLst/>
          </a:prstGeom>
          <a:ln w="0">
            <a:noFill/>
          </a:ln>
        </p:spPr>
      </p:pic>
      <p:pic>
        <p:nvPicPr>
          <p:cNvPr id="1989" name="Picture 8" descr=""/>
          <p:cNvPicPr/>
          <p:nvPr/>
        </p:nvPicPr>
        <p:blipFill>
          <a:blip r:embed="rId3"/>
          <a:stretch/>
        </p:blipFill>
        <p:spPr>
          <a:xfrm>
            <a:off x="317520" y="1383120"/>
            <a:ext cx="3685680" cy="1347480"/>
          </a:xfrm>
          <a:prstGeom prst="rect">
            <a:avLst/>
          </a:prstGeom>
          <a:ln w="0">
            <a:noFill/>
          </a:ln>
        </p:spPr>
      </p:pic>
      <p:sp>
        <p:nvSpPr>
          <p:cNvPr id="1990" name="Straight Connector 9"/>
          <p:cNvSpPr/>
          <p:nvPr/>
        </p:nvSpPr>
        <p:spPr>
          <a:xfrm>
            <a:off x="203760" y="2730960"/>
            <a:ext cx="3913200" cy="360"/>
          </a:xfrm>
          <a:prstGeom prst="line">
            <a:avLst/>
          </a:prstGeom>
          <a:ln>
            <a:solidFill>
              <a:srgbClr val="37a76f">
                <a:lumMod val="50000"/>
              </a:srgbClr>
            </a:solidFill>
            <a:round/>
          </a:ln>
        </p:spPr>
        <p:style>
          <a:lnRef idx="1">
            <a:schemeClr val="accent3"/>
          </a:lnRef>
          <a:fillRef idx="0">
            <a:schemeClr val="accent3"/>
          </a:fillRef>
          <a:effectRef idx="0">
            <a:schemeClr val="accent3"/>
          </a:effectRef>
          <a:fontRef idx="minor"/>
        </p:style>
      </p:sp>
      <p:pic>
        <p:nvPicPr>
          <p:cNvPr id="1991" name="Picture 10" descr=""/>
          <p:cNvPicPr/>
          <p:nvPr/>
        </p:nvPicPr>
        <p:blipFill>
          <a:blip r:embed="rId4"/>
          <a:stretch/>
        </p:blipFill>
        <p:spPr>
          <a:xfrm>
            <a:off x="0" y="3277800"/>
            <a:ext cx="11624040" cy="1602360"/>
          </a:xfrm>
          <a:prstGeom prst="rect">
            <a:avLst/>
          </a:prstGeom>
          <a:ln w="0">
            <a:noFill/>
          </a:ln>
        </p:spPr>
      </p:pic>
    </p:spTree>
  </p:cSld>
  <mc:AlternateContent>
    <mc:Choice Requires="p14">
      <p:transition spd="slow" p14:dur="2000"/>
    </mc:Choice>
    <mc:Fallback>
      <p:transition spd="slow"/>
    </mc:Fallback>
  </mc:AlternateContent>
</p:sld>
</file>

<file path=ppt/slides/slide38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92" name="PlaceHolder 1"/>
          <p:cNvSpPr>
            <a:spLocks noGrp="1"/>
          </p:cNvSpPr>
          <p:nvPr>
            <p:ph type="ftr"/>
          </p:nvPr>
        </p:nvSpPr>
        <p:spPr>
          <a:xfrm>
            <a:off x="3686040" y="6459840"/>
            <a:ext cx="4822560" cy="364680"/>
          </a:xfrm>
          <a:prstGeom prst="rect">
            <a:avLst/>
          </a:prstGeom>
          <a:noFill/>
          <a:ln w="0">
            <a:noFill/>
          </a:ln>
        </p:spPr>
        <p:txBody>
          <a:bodyPr anchor="ctr">
            <a:noAutofit/>
          </a:bodyPr>
          <a:p>
            <a:endParaRPr b="0" lang="en-GB" sz="2400" spc="-1" strike="noStrike">
              <a:latin typeface="Times New Roman"/>
            </a:endParaRPr>
          </a:p>
        </p:txBody>
      </p:sp>
      <p:sp>
        <p:nvSpPr>
          <p:cNvPr id="1993" name="PlaceHolder 2"/>
          <p:cNvSpPr>
            <a:spLocks noGrp="1"/>
          </p:cNvSpPr>
          <p:nvPr>
            <p:ph type="sldNum"/>
          </p:nvPr>
        </p:nvSpPr>
        <p:spPr>
          <a:xfrm>
            <a:off x="9900360" y="6459840"/>
            <a:ext cx="1311840" cy="364680"/>
          </a:xfrm>
          <a:prstGeom prst="rect">
            <a:avLst/>
          </a:prstGeom>
          <a:noFill/>
          <a:ln w="0">
            <a:noFill/>
          </a:ln>
        </p:spPr>
        <p:txBody>
          <a:bodyPr anchor="ctr">
            <a:noAutofit/>
          </a:bodyPr>
          <a:p>
            <a:pPr algn="r">
              <a:lnSpc>
                <a:spcPct val="100000"/>
              </a:lnSpc>
            </a:pPr>
            <a:fld id="{5A521FFC-BB2C-4545-8589-2BEC165B81B7}" type="slidenum">
              <a:rPr b="0" lang="en-AU" sz="1050" spc="-1" strike="noStrike">
                <a:solidFill>
                  <a:srgbClr val="ffffff"/>
                </a:solidFill>
                <a:latin typeface="Calibri"/>
              </a:rPr>
              <a:t>&lt;number&gt;</a:t>
            </a:fld>
            <a:endParaRPr b="0" lang="en-GB" sz="1050" spc="-1" strike="noStrike">
              <a:latin typeface="Times New Roman"/>
            </a:endParaRPr>
          </a:p>
        </p:txBody>
      </p:sp>
      <p:sp>
        <p:nvSpPr>
          <p:cNvPr id="1994" name="Rounded Rectangle 4"/>
          <p:cNvSpPr/>
          <p:nvPr/>
        </p:nvSpPr>
        <p:spPr>
          <a:xfrm>
            <a:off x="206280" y="664560"/>
            <a:ext cx="11782440" cy="2953440"/>
          </a:xfrm>
          <a:prstGeom prst="roundRect">
            <a:avLst>
              <a:gd name="adj" fmla="val 16667"/>
            </a:avLst>
          </a:prstGeom>
          <a:solidFill>
            <a:schemeClr val="accent2">
              <a:lumMod val="50000"/>
            </a:schemeClr>
          </a:solidFill>
          <a:ln>
            <a:solidFill>
              <a:srgbClr val="719629"/>
            </a:solidFill>
            <a:round/>
          </a:ln>
        </p:spPr>
        <p:style>
          <a:lnRef idx="2">
            <a:schemeClr val="accent1">
              <a:shade val="50000"/>
            </a:schemeClr>
          </a:lnRef>
          <a:fillRef idx="1">
            <a:schemeClr val="accent1"/>
          </a:fillRef>
          <a:effectRef idx="0">
            <a:schemeClr val="accent1"/>
          </a:effectRef>
          <a:fontRef idx="minor"/>
        </p:style>
      </p:sp>
      <p:pic>
        <p:nvPicPr>
          <p:cNvPr id="1995" name="Picture 5" descr=""/>
          <p:cNvPicPr/>
          <p:nvPr/>
        </p:nvPicPr>
        <p:blipFill>
          <a:blip r:embed="rId1"/>
          <a:stretch/>
        </p:blipFill>
        <p:spPr>
          <a:xfrm>
            <a:off x="597960" y="1012320"/>
            <a:ext cx="10998720" cy="2257920"/>
          </a:xfrm>
          <a:prstGeom prst="rect">
            <a:avLst/>
          </a:prstGeom>
          <a:ln w="0">
            <a:noFill/>
          </a:ln>
        </p:spPr>
      </p:pic>
      <p:pic>
        <p:nvPicPr>
          <p:cNvPr id="1996" name="Picture 6" descr=""/>
          <p:cNvPicPr/>
          <p:nvPr/>
        </p:nvPicPr>
        <p:blipFill>
          <a:blip r:embed="rId2"/>
          <a:stretch/>
        </p:blipFill>
        <p:spPr>
          <a:xfrm>
            <a:off x="3320280" y="4467960"/>
            <a:ext cx="4660560" cy="1690560"/>
          </a:xfrm>
          <a:prstGeom prst="rect">
            <a:avLst/>
          </a:prstGeom>
          <a:ln w="0">
            <a:noFill/>
          </a:ln>
        </p:spPr>
      </p:pic>
    </p:spTree>
  </p:cSld>
  <mc:AlternateContent>
    <mc:Choice Requires="p14">
      <p:transition spd="slow" p14:dur="2000"/>
    </mc:Choice>
    <mc:Fallback>
      <p:transition spd="slow"/>
    </mc:Fallback>
  </mc:AlternateContent>
</p:sld>
</file>

<file path=ppt/slides/slide38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97" name="PlaceHolder 1"/>
          <p:cNvSpPr>
            <a:spLocks noGrp="1"/>
          </p:cNvSpPr>
          <p:nvPr>
            <p:ph type="ftr"/>
          </p:nvPr>
        </p:nvSpPr>
        <p:spPr>
          <a:xfrm>
            <a:off x="3686040" y="6459840"/>
            <a:ext cx="4822560" cy="364680"/>
          </a:xfrm>
          <a:prstGeom prst="rect">
            <a:avLst/>
          </a:prstGeom>
          <a:noFill/>
          <a:ln w="0">
            <a:noFill/>
          </a:ln>
        </p:spPr>
        <p:txBody>
          <a:bodyPr anchor="ctr">
            <a:noAutofit/>
          </a:bodyPr>
          <a:p>
            <a:endParaRPr b="0" lang="en-GB" sz="2400" spc="-1" strike="noStrike">
              <a:latin typeface="Times New Roman"/>
            </a:endParaRPr>
          </a:p>
        </p:txBody>
      </p:sp>
      <p:sp>
        <p:nvSpPr>
          <p:cNvPr id="1998" name="PlaceHolder 2"/>
          <p:cNvSpPr>
            <a:spLocks noGrp="1"/>
          </p:cNvSpPr>
          <p:nvPr>
            <p:ph type="sldNum"/>
          </p:nvPr>
        </p:nvSpPr>
        <p:spPr>
          <a:xfrm>
            <a:off x="9900360" y="6459840"/>
            <a:ext cx="1311840" cy="364680"/>
          </a:xfrm>
          <a:prstGeom prst="rect">
            <a:avLst/>
          </a:prstGeom>
          <a:noFill/>
          <a:ln w="0">
            <a:noFill/>
          </a:ln>
        </p:spPr>
        <p:txBody>
          <a:bodyPr anchor="ctr">
            <a:noAutofit/>
          </a:bodyPr>
          <a:p>
            <a:pPr algn="r">
              <a:lnSpc>
                <a:spcPct val="100000"/>
              </a:lnSpc>
            </a:pPr>
            <a:fld id="{2F1C898E-778F-49E6-A6FD-D96B9DA2D51E}" type="slidenum">
              <a:rPr b="0" lang="en-AU" sz="1050" spc="-1" strike="noStrike">
                <a:solidFill>
                  <a:srgbClr val="ffffff"/>
                </a:solidFill>
                <a:latin typeface="Calibri"/>
              </a:rPr>
              <a:t>&lt;number&gt;</a:t>
            </a:fld>
            <a:endParaRPr b="0" lang="en-GB" sz="1050" spc="-1" strike="noStrike">
              <a:latin typeface="Times New Roman"/>
            </a:endParaRPr>
          </a:p>
        </p:txBody>
      </p:sp>
      <p:pic>
        <p:nvPicPr>
          <p:cNvPr id="1999" name="Picture 4" descr=""/>
          <p:cNvPicPr/>
          <p:nvPr/>
        </p:nvPicPr>
        <p:blipFill>
          <a:blip r:embed="rId1"/>
          <a:stretch/>
        </p:blipFill>
        <p:spPr>
          <a:xfrm>
            <a:off x="1520640" y="797400"/>
            <a:ext cx="10671120" cy="388800"/>
          </a:xfrm>
          <a:prstGeom prst="rect">
            <a:avLst/>
          </a:prstGeom>
          <a:ln w="0">
            <a:noFill/>
          </a:ln>
        </p:spPr>
      </p:pic>
      <p:pic>
        <p:nvPicPr>
          <p:cNvPr id="2000" name="Picture 5" descr=""/>
          <p:cNvPicPr/>
          <p:nvPr/>
        </p:nvPicPr>
        <p:blipFill>
          <a:blip r:embed="rId2"/>
          <a:stretch/>
        </p:blipFill>
        <p:spPr>
          <a:xfrm>
            <a:off x="245520" y="723240"/>
            <a:ext cx="1340640" cy="463320"/>
          </a:xfrm>
          <a:prstGeom prst="rect">
            <a:avLst/>
          </a:prstGeom>
          <a:ln w="0">
            <a:noFill/>
          </a:ln>
        </p:spPr>
      </p:pic>
      <p:sp>
        <p:nvSpPr>
          <p:cNvPr id="2001" name="Straight Connector 7"/>
          <p:cNvSpPr/>
          <p:nvPr/>
        </p:nvSpPr>
        <p:spPr>
          <a:xfrm>
            <a:off x="117360" y="1186560"/>
            <a:ext cx="12074400" cy="360"/>
          </a:xfrm>
          <a:prstGeom prst="line">
            <a:avLst/>
          </a:prstGeom>
          <a:ln>
            <a:solidFill>
              <a:srgbClr val="63a537"/>
            </a:solidFill>
            <a:round/>
          </a:ln>
        </p:spPr>
        <p:style>
          <a:lnRef idx="1">
            <a:schemeClr val="accent2"/>
          </a:lnRef>
          <a:fillRef idx="0">
            <a:schemeClr val="accent2"/>
          </a:fillRef>
          <a:effectRef idx="0">
            <a:schemeClr val="accent2"/>
          </a:effectRef>
          <a:fontRef idx="minor"/>
        </p:style>
      </p:sp>
    </p:spTree>
  </p:cSld>
  <mc:AlternateContent>
    <mc:Choice Requires="p14">
      <p:transition spd="slow" p14:dur="2000"/>
    </mc:Choice>
    <mc:Fallback>
      <p:transition spd="slow"/>
    </mc:Fallback>
  </mc:AlternateContent>
</p:sld>
</file>

<file path=ppt/slides/slide38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02" name="PlaceHolder 1"/>
          <p:cNvSpPr>
            <a:spLocks noGrp="1"/>
          </p:cNvSpPr>
          <p:nvPr>
            <p:ph type="ftr"/>
          </p:nvPr>
        </p:nvSpPr>
        <p:spPr>
          <a:xfrm>
            <a:off x="3686040" y="6459840"/>
            <a:ext cx="4822560" cy="364680"/>
          </a:xfrm>
          <a:prstGeom prst="rect">
            <a:avLst/>
          </a:prstGeom>
          <a:noFill/>
          <a:ln w="0">
            <a:noFill/>
          </a:ln>
        </p:spPr>
        <p:txBody>
          <a:bodyPr anchor="ctr">
            <a:noAutofit/>
          </a:bodyPr>
          <a:p>
            <a:endParaRPr b="0" lang="en-GB" sz="2400" spc="-1" strike="noStrike">
              <a:latin typeface="Times New Roman"/>
            </a:endParaRPr>
          </a:p>
        </p:txBody>
      </p:sp>
      <p:sp>
        <p:nvSpPr>
          <p:cNvPr id="2003" name="PlaceHolder 2"/>
          <p:cNvSpPr>
            <a:spLocks noGrp="1"/>
          </p:cNvSpPr>
          <p:nvPr>
            <p:ph type="sldNum"/>
          </p:nvPr>
        </p:nvSpPr>
        <p:spPr>
          <a:xfrm>
            <a:off x="9900360" y="6459840"/>
            <a:ext cx="1311840" cy="364680"/>
          </a:xfrm>
          <a:prstGeom prst="rect">
            <a:avLst/>
          </a:prstGeom>
          <a:noFill/>
          <a:ln w="0">
            <a:noFill/>
          </a:ln>
        </p:spPr>
        <p:txBody>
          <a:bodyPr anchor="ctr">
            <a:noAutofit/>
          </a:bodyPr>
          <a:p>
            <a:pPr algn="r">
              <a:lnSpc>
                <a:spcPct val="100000"/>
              </a:lnSpc>
            </a:pPr>
            <a:fld id="{F6C4C335-11F8-4EBA-A1A8-8EE37F1B3F6E}" type="slidenum">
              <a:rPr b="0" lang="en-AU" sz="1050" spc="-1" strike="noStrike">
                <a:solidFill>
                  <a:srgbClr val="ffffff"/>
                </a:solidFill>
                <a:latin typeface="Calibri"/>
              </a:rPr>
              <a:t>&lt;number&gt;</a:t>
            </a:fld>
            <a:endParaRPr b="0" lang="en-GB" sz="1050" spc="-1" strike="noStrike">
              <a:latin typeface="Times New Roman"/>
            </a:endParaRPr>
          </a:p>
        </p:txBody>
      </p:sp>
      <p:sp>
        <p:nvSpPr>
          <p:cNvPr id="2004" name="Rounded Rectangle 3"/>
          <p:cNvSpPr/>
          <p:nvPr/>
        </p:nvSpPr>
        <p:spPr>
          <a:xfrm>
            <a:off x="545760" y="875160"/>
            <a:ext cx="11027520" cy="4976640"/>
          </a:xfrm>
          <a:prstGeom prst="roundRect">
            <a:avLst>
              <a:gd name="adj" fmla="val 16667"/>
            </a:avLst>
          </a:prstGeom>
          <a:solidFill>
            <a:srgbClr val="00b050"/>
          </a:solidFill>
          <a:ln>
            <a:solidFill>
              <a:srgbClr val="719629"/>
            </a:solidFill>
            <a:round/>
          </a:ln>
        </p:spPr>
        <p:style>
          <a:lnRef idx="2">
            <a:schemeClr val="accent1">
              <a:shade val="50000"/>
            </a:schemeClr>
          </a:lnRef>
          <a:fillRef idx="1">
            <a:schemeClr val="accent1"/>
          </a:fillRef>
          <a:effectRef idx="0">
            <a:schemeClr val="accent1"/>
          </a:effectRef>
          <a:fontRef idx="minor"/>
        </p:style>
      </p:sp>
      <p:sp>
        <p:nvSpPr>
          <p:cNvPr id="2005" name="TextBox 4"/>
          <p:cNvSpPr/>
          <p:nvPr/>
        </p:nvSpPr>
        <p:spPr>
          <a:xfrm>
            <a:off x="3278880" y="2090160"/>
            <a:ext cx="6191280" cy="301644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9600" spc="-1" strike="noStrike">
                <a:solidFill>
                  <a:srgbClr val="ffffff"/>
                </a:solidFill>
                <a:latin typeface="Calibri"/>
              </a:rPr>
              <a:t>The End</a:t>
            </a:r>
            <a:endParaRPr b="0" lang="en-GB" sz="9600" spc="-1" strike="noStrike">
              <a:latin typeface="Arial"/>
            </a:endParaRPr>
          </a:p>
          <a:p>
            <a:pPr>
              <a:lnSpc>
                <a:spcPct val="100000"/>
              </a:lnSpc>
            </a:pPr>
            <a:endParaRPr b="0" lang="en-GB" sz="9600" spc="-1" strike="noStrike">
              <a:latin typeface="Arial"/>
            </a:endParaRPr>
          </a:p>
        </p:txBody>
      </p:sp>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9" name="PlaceHolder 1"/>
          <p:cNvSpPr>
            <a:spLocks noGrp="1"/>
          </p:cNvSpPr>
          <p:nvPr>
            <p:ph type="ftr"/>
          </p:nvPr>
        </p:nvSpPr>
        <p:spPr>
          <a:xfrm>
            <a:off x="3686040" y="6459840"/>
            <a:ext cx="4822560" cy="364680"/>
          </a:xfrm>
          <a:prstGeom prst="rect">
            <a:avLst/>
          </a:prstGeom>
          <a:noFill/>
          <a:ln w="0">
            <a:noFill/>
          </a:ln>
        </p:spPr>
        <p:txBody>
          <a:bodyPr anchor="ctr">
            <a:noAutofit/>
          </a:bodyPr>
          <a:p>
            <a:endParaRPr b="0" lang="en-GB" sz="2400" spc="-1" strike="noStrike">
              <a:latin typeface="Times New Roman"/>
            </a:endParaRPr>
          </a:p>
        </p:txBody>
      </p:sp>
      <p:sp>
        <p:nvSpPr>
          <p:cNvPr id="320" name="PlaceHolder 2"/>
          <p:cNvSpPr>
            <a:spLocks noGrp="1"/>
          </p:cNvSpPr>
          <p:nvPr>
            <p:ph type="sldNum"/>
          </p:nvPr>
        </p:nvSpPr>
        <p:spPr>
          <a:xfrm>
            <a:off x="9900360" y="6459840"/>
            <a:ext cx="1311840" cy="364680"/>
          </a:xfrm>
          <a:prstGeom prst="rect">
            <a:avLst/>
          </a:prstGeom>
          <a:noFill/>
          <a:ln w="0">
            <a:noFill/>
          </a:ln>
        </p:spPr>
        <p:txBody>
          <a:bodyPr anchor="ctr">
            <a:noAutofit/>
          </a:bodyPr>
          <a:p>
            <a:pPr algn="r">
              <a:lnSpc>
                <a:spcPct val="100000"/>
              </a:lnSpc>
            </a:pPr>
            <a:fld id="{27F931E0-2D4B-4779-987F-4756E840C3FE}" type="slidenum">
              <a:rPr b="0" lang="en-AU" sz="1050" spc="-1" strike="noStrike">
                <a:solidFill>
                  <a:srgbClr val="ffffff"/>
                </a:solidFill>
                <a:latin typeface="Calibri"/>
              </a:rPr>
              <a:t>&lt;number&gt;</a:t>
            </a:fld>
            <a:endParaRPr b="0" lang="en-GB" sz="1050" spc="-1" strike="noStrike">
              <a:latin typeface="Times New Roman"/>
            </a:endParaRPr>
          </a:p>
        </p:txBody>
      </p:sp>
      <p:pic>
        <p:nvPicPr>
          <p:cNvPr id="321" name="Picture 3" descr=""/>
          <p:cNvPicPr/>
          <p:nvPr/>
        </p:nvPicPr>
        <p:blipFill>
          <a:blip r:embed="rId1"/>
          <a:stretch/>
        </p:blipFill>
        <p:spPr>
          <a:xfrm>
            <a:off x="194760" y="1197720"/>
            <a:ext cx="8313840" cy="1762920"/>
          </a:xfrm>
          <a:prstGeom prst="rect">
            <a:avLst/>
          </a:prstGeom>
          <a:ln w="0">
            <a:noFill/>
          </a:ln>
        </p:spPr>
      </p:pic>
      <p:sp>
        <p:nvSpPr>
          <p:cNvPr id="322" name="TextBox 4"/>
          <p:cNvSpPr/>
          <p:nvPr/>
        </p:nvSpPr>
        <p:spPr>
          <a:xfrm>
            <a:off x="283320" y="321840"/>
            <a:ext cx="7198920" cy="821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1" lang="en-US" sz="2400" spc="-1" strike="noStrike" u="sng">
                <a:solidFill>
                  <a:srgbClr val="00b050"/>
                </a:solidFill>
                <a:uFillTx/>
                <a:latin typeface="Calibri"/>
              </a:rPr>
              <a:t>By cofactor expansion along the first coulmn</a:t>
            </a:r>
            <a:endParaRPr b="0" lang="en-GB" sz="2400" spc="-1" strike="noStrike">
              <a:latin typeface="Arial"/>
            </a:endParaRPr>
          </a:p>
        </p:txBody>
      </p:sp>
      <p:sp>
        <p:nvSpPr>
          <p:cNvPr id="323" name="Straight Connector 6"/>
          <p:cNvSpPr/>
          <p:nvPr/>
        </p:nvSpPr>
        <p:spPr>
          <a:xfrm>
            <a:off x="0" y="3979440"/>
            <a:ext cx="12191760" cy="38520"/>
          </a:xfrm>
          <a:prstGeom prst="line">
            <a:avLst/>
          </a:prstGeom>
          <a:ln>
            <a:solidFill>
              <a:srgbClr val="000000"/>
            </a:solidFill>
            <a:round/>
          </a:ln>
        </p:spPr>
        <p:style>
          <a:lnRef idx="2">
            <a:schemeClr val="dk1"/>
          </a:lnRef>
          <a:fillRef idx="0">
            <a:schemeClr val="dk1"/>
          </a:fillRef>
          <a:effectRef idx="1">
            <a:schemeClr val="dk1"/>
          </a:effectRef>
          <a:fontRef idx="minor"/>
        </p:style>
      </p:sp>
      <p:pic>
        <p:nvPicPr>
          <p:cNvPr id="324" name="Picture 10" descr=""/>
          <p:cNvPicPr/>
          <p:nvPr/>
        </p:nvPicPr>
        <p:blipFill>
          <a:blip r:embed="rId2"/>
          <a:stretch/>
        </p:blipFill>
        <p:spPr>
          <a:xfrm>
            <a:off x="2949120" y="4124520"/>
            <a:ext cx="4120920" cy="1824120"/>
          </a:xfrm>
          <a:prstGeom prst="rect">
            <a:avLst/>
          </a:prstGeom>
          <a:ln w="0">
            <a:noFill/>
          </a:ln>
        </p:spPr>
      </p:pic>
      <p:sp>
        <p:nvSpPr>
          <p:cNvPr id="325" name="5-Point Star 11"/>
          <p:cNvSpPr/>
          <p:nvPr/>
        </p:nvSpPr>
        <p:spPr>
          <a:xfrm>
            <a:off x="3052440" y="4284000"/>
            <a:ext cx="295920" cy="316800"/>
          </a:xfrm>
          <a:prstGeom prst="star5">
            <a:avLst>
              <a:gd name="adj" fmla="val 24580"/>
              <a:gd name="hf" fmla="val 105146"/>
              <a:gd name="vf" fmla="val 110557"/>
            </a:avLst>
          </a:prstGeom>
          <a:solidFill>
            <a:srgbClr val="99cb38"/>
          </a:solidFill>
          <a:ln>
            <a:solidFill>
              <a:srgbClr val="719629"/>
            </a:solidFill>
            <a:round/>
          </a:ln>
        </p:spPr>
        <p:style>
          <a:lnRef idx="2">
            <a:schemeClr val="accent1">
              <a:shade val="50000"/>
            </a:schemeClr>
          </a:lnRef>
          <a:fillRef idx="1">
            <a:schemeClr val="accent1"/>
          </a:fillRef>
          <a:effectRef idx="0">
            <a:schemeClr val="accent1"/>
          </a:effectRef>
          <a:fontRef idx="minor"/>
        </p:style>
      </p:sp>
      <p:sp>
        <p:nvSpPr>
          <p:cNvPr id="326" name="Straight Connector 13"/>
          <p:cNvSpPr/>
          <p:nvPr/>
        </p:nvSpPr>
        <p:spPr>
          <a:xfrm>
            <a:off x="0" y="5948640"/>
            <a:ext cx="12191760" cy="360"/>
          </a:xfrm>
          <a:prstGeom prst="line">
            <a:avLst/>
          </a:prstGeom>
          <a:ln>
            <a:solidFill>
              <a:srgbClr val="000000"/>
            </a:solidFill>
            <a:round/>
          </a:ln>
        </p:spPr>
        <p:style>
          <a:lnRef idx="2">
            <a:schemeClr val="dk1"/>
          </a:lnRef>
          <a:fillRef idx="0">
            <a:schemeClr val="dk1"/>
          </a:fillRef>
          <a:effectRef idx="1">
            <a:schemeClr val="dk1"/>
          </a:effectRef>
          <a:fontRef idx="minor"/>
        </p:style>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7" name="PlaceHolder 1"/>
          <p:cNvSpPr>
            <a:spLocks noGrp="1"/>
          </p:cNvSpPr>
          <p:nvPr>
            <p:ph type="ftr"/>
          </p:nvPr>
        </p:nvSpPr>
        <p:spPr>
          <a:xfrm>
            <a:off x="3686040" y="6459840"/>
            <a:ext cx="4822560" cy="364680"/>
          </a:xfrm>
          <a:prstGeom prst="rect">
            <a:avLst/>
          </a:prstGeom>
          <a:noFill/>
          <a:ln w="0">
            <a:noFill/>
          </a:ln>
        </p:spPr>
        <p:txBody>
          <a:bodyPr anchor="ctr">
            <a:noAutofit/>
          </a:bodyPr>
          <a:p>
            <a:endParaRPr b="0" lang="en-GB" sz="2400" spc="-1" strike="noStrike">
              <a:latin typeface="Times New Roman"/>
            </a:endParaRPr>
          </a:p>
        </p:txBody>
      </p:sp>
      <p:sp>
        <p:nvSpPr>
          <p:cNvPr id="118" name="PlaceHolder 2"/>
          <p:cNvSpPr>
            <a:spLocks noGrp="1"/>
          </p:cNvSpPr>
          <p:nvPr>
            <p:ph type="sldNum"/>
          </p:nvPr>
        </p:nvSpPr>
        <p:spPr>
          <a:xfrm>
            <a:off x="9900360" y="6459840"/>
            <a:ext cx="1311840" cy="364680"/>
          </a:xfrm>
          <a:prstGeom prst="rect">
            <a:avLst/>
          </a:prstGeom>
          <a:noFill/>
          <a:ln w="0">
            <a:noFill/>
          </a:ln>
        </p:spPr>
        <p:txBody>
          <a:bodyPr anchor="ctr">
            <a:noAutofit/>
          </a:bodyPr>
          <a:p>
            <a:pPr algn="r">
              <a:lnSpc>
                <a:spcPct val="100000"/>
              </a:lnSpc>
            </a:pPr>
            <a:fld id="{8607C705-8EB3-404F-AF14-C1AB78FE8E4E}" type="slidenum">
              <a:rPr b="0" lang="en-AU" sz="1050" spc="-1" strike="noStrike">
                <a:solidFill>
                  <a:srgbClr val="ffffff"/>
                </a:solidFill>
                <a:latin typeface="Calibri"/>
              </a:rPr>
              <a:t>&lt;number&gt;</a:t>
            </a:fld>
            <a:endParaRPr b="0" lang="en-GB" sz="1050" spc="-1" strike="noStrike">
              <a:latin typeface="Times New Roman"/>
            </a:endParaRPr>
          </a:p>
        </p:txBody>
      </p:sp>
      <p:pic>
        <p:nvPicPr>
          <p:cNvPr id="119" name="Picture 3" descr=""/>
          <p:cNvPicPr/>
          <p:nvPr/>
        </p:nvPicPr>
        <p:blipFill>
          <a:blip r:embed="rId1"/>
          <a:stretch/>
        </p:blipFill>
        <p:spPr>
          <a:xfrm>
            <a:off x="697320" y="351360"/>
            <a:ext cx="8348760" cy="1695960"/>
          </a:xfrm>
          <a:prstGeom prst="rect">
            <a:avLst/>
          </a:prstGeom>
          <a:ln w="0">
            <a:noFill/>
          </a:ln>
        </p:spPr>
      </p:pic>
      <p:sp>
        <p:nvSpPr>
          <p:cNvPr id="120" name="Straight Connector 6"/>
          <p:cNvSpPr/>
          <p:nvPr/>
        </p:nvSpPr>
        <p:spPr>
          <a:xfrm>
            <a:off x="0" y="2421000"/>
            <a:ext cx="12191760" cy="12960"/>
          </a:xfrm>
          <a:prstGeom prst="line">
            <a:avLst/>
          </a:prstGeom>
          <a:ln>
            <a:solidFill>
              <a:srgbClr val="99cb38">
                <a:lumMod val="50000"/>
              </a:srgbClr>
            </a:solidFill>
            <a:round/>
          </a:ln>
        </p:spPr>
        <p:style>
          <a:lnRef idx="1">
            <a:schemeClr val="accent1"/>
          </a:lnRef>
          <a:fillRef idx="0">
            <a:schemeClr val="accent1"/>
          </a:fillRef>
          <a:effectRef idx="0">
            <a:schemeClr val="accent1"/>
          </a:effectRef>
          <a:fontRef idx="minor"/>
        </p:style>
      </p:sp>
    </p:spTree>
  </p:cSld>
  <mc:AlternateContent>
    <mc:Choice Requires="p14">
      <p:transition spd="slow" p14:dur="2000"/>
    </mc:Choice>
    <mc:Fallback>
      <p:transition spd="slow"/>
    </mc:Fallback>
  </mc:AlternateContent>
  <p:timing>
    <p:tnLst>
      <p:par>
        <p:cTn id="21" dur="indefinite" restart="never" nodeType="tmRoot">
          <p:childTnLst>
            <p:seq>
              <p:cTn id="22" dur="indefinite" nodeType="mainSeq">
                <p:childTnLst>
                  <p:par>
                    <p:cTn id="23" fill="hold">
                      <p:stCondLst>
                        <p:cond delay="indefinite"/>
                      </p:stCondLst>
                      <p:childTnLst>
                        <p:par>
                          <p:cTn id="24" fill="hold">
                            <p:stCondLst>
                              <p:cond delay="0"/>
                            </p:stCondLst>
                            <p:childTnLst>
                              <p:par>
                                <p:cTn id="25" nodeType="clickEffect" fill="hold" presetClass="entr" presetID="1">
                                  <p:stCondLst>
                                    <p:cond delay="0"/>
                                  </p:stCondLst>
                                  <p:childTnLst>
                                    <p:set>
                                      <p:cBhvr>
                                        <p:cTn id="26" dur="1" fill="hold">
                                          <p:stCondLst>
                                            <p:cond delay="0"/>
                                          </p:stCondLst>
                                        </p:cTn>
                                        <p:tgtEl>
                                          <p:spTgt spid="11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7" name="PlaceHolder 1"/>
          <p:cNvSpPr>
            <a:spLocks noGrp="1"/>
          </p:cNvSpPr>
          <p:nvPr>
            <p:ph type="ftr"/>
          </p:nvPr>
        </p:nvSpPr>
        <p:spPr>
          <a:xfrm>
            <a:off x="3686040" y="6459840"/>
            <a:ext cx="4822560" cy="364680"/>
          </a:xfrm>
          <a:prstGeom prst="rect">
            <a:avLst/>
          </a:prstGeom>
          <a:noFill/>
          <a:ln w="0">
            <a:noFill/>
          </a:ln>
        </p:spPr>
        <p:txBody>
          <a:bodyPr anchor="ctr">
            <a:noAutofit/>
          </a:bodyPr>
          <a:p>
            <a:endParaRPr b="0" lang="en-GB" sz="2400" spc="-1" strike="noStrike">
              <a:latin typeface="Times New Roman"/>
            </a:endParaRPr>
          </a:p>
        </p:txBody>
      </p:sp>
      <p:sp>
        <p:nvSpPr>
          <p:cNvPr id="328" name="PlaceHolder 2"/>
          <p:cNvSpPr>
            <a:spLocks noGrp="1"/>
          </p:cNvSpPr>
          <p:nvPr>
            <p:ph type="sldNum"/>
          </p:nvPr>
        </p:nvSpPr>
        <p:spPr>
          <a:xfrm>
            <a:off x="9900360" y="6459840"/>
            <a:ext cx="1311840" cy="364680"/>
          </a:xfrm>
          <a:prstGeom prst="rect">
            <a:avLst/>
          </a:prstGeom>
          <a:noFill/>
          <a:ln w="0">
            <a:noFill/>
          </a:ln>
        </p:spPr>
        <p:txBody>
          <a:bodyPr anchor="ctr">
            <a:noAutofit/>
          </a:bodyPr>
          <a:p>
            <a:pPr algn="r">
              <a:lnSpc>
                <a:spcPct val="100000"/>
              </a:lnSpc>
            </a:pPr>
            <a:fld id="{1699439A-F037-41FA-9DEC-C3CD5619E6FF}" type="slidenum">
              <a:rPr b="0" lang="en-AU" sz="1050" spc="-1" strike="noStrike">
                <a:solidFill>
                  <a:srgbClr val="ffffff"/>
                </a:solidFill>
                <a:latin typeface="Calibri"/>
              </a:rPr>
              <a:t>&lt;number&gt;</a:t>
            </a:fld>
            <a:endParaRPr b="0" lang="en-GB" sz="1050" spc="-1" strike="noStrike">
              <a:latin typeface="Times New Roman"/>
            </a:endParaRPr>
          </a:p>
        </p:txBody>
      </p:sp>
      <p:pic>
        <p:nvPicPr>
          <p:cNvPr id="329" name="Picture 3" descr=""/>
          <p:cNvPicPr/>
          <p:nvPr/>
        </p:nvPicPr>
        <p:blipFill>
          <a:blip r:embed="rId1"/>
          <a:stretch/>
        </p:blipFill>
        <p:spPr>
          <a:xfrm>
            <a:off x="347760" y="446400"/>
            <a:ext cx="3812040" cy="1386000"/>
          </a:xfrm>
          <a:prstGeom prst="rect">
            <a:avLst/>
          </a:prstGeom>
          <a:ln w="0">
            <a:noFill/>
          </a:ln>
        </p:spPr>
      </p:pic>
      <p:sp>
        <p:nvSpPr>
          <p:cNvPr id="330" name="Straight Connector 5"/>
          <p:cNvSpPr/>
          <p:nvPr/>
        </p:nvSpPr>
        <p:spPr>
          <a:xfrm flipV="1">
            <a:off x="347400" y="1841400"/>
            <a:ext cx="3812760" cy="25920"/>
          </a:xfrm>
          <a:prstGeom prst="line">
            <a:avLst/>
          </a:prstGeom>
          <a:ln>
            <a:solidFill>
              <a:srgbClr val="000000"/>
            </a:solidFill>
            <a:round/>
          </a:ln>
        </p:spPr>
        <p:style>
          <a:lnRef idx="2">
            <a:schemeClr val="dk1"/>
          </a:lnRef>
          <a:fillRef idx="0">
            <a:schemeClr val="dk1"/>
          </a:fillRef>
          <a:effectRef idx="1">
            <a:schemeClr val="dk1"/>
          </a:effectRef>
          <a:fontRef idx="minor"/>
        </p:style>
      </p:sp>
      <p:pic>
        <p:nvPicPr>
          <p:cNvPr id="331" name="Picture 6" descr=""/>
          <p:cNvPicPr/>
          <p:nvPr/>
        </p:nvPicPr>
        <p:blipFill>
          <a:blip r:embed="rId2"/>
          <a:stretch/>
        </p:blipFill>
        <p:spPr>
          <a:xfrm>
            <a:off x="347760" y="2324880"/>
            <a:ext cx="11127240" cy="2807280"/>
          </a:xfrm>
          <a:prstGeom prst="rect">
            <a:avLst/>
          </a:prstGeom>
          <a:ln w="0">
            <a:noFill/>
          </a:ln>
        </p:spPr>
      </p:pic>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2" name="PlaceHolder 1"/>
          <p:cNvSpPr>
            <a:spLocks noGrp="1"/>
          </p:cNvSpPr>
          <p:nvPr>
            <p:ph type="ftr"/>
          </p:nvPr>
        </p:nvSpPr>
        <p:spPr>
          <a:xfrm>
            <a:off x="3686040" y="6459840"/>
            <a:ext cx="4822560" cy="364680"/>
          </a:xfrm>
          <a:prstGeom prst="rect">
            <a:avLst/>
          </a:prstGeom>
          <a:noFill/>
          <a:ln w="0">
            <a:noFill/>
          </a:ln>
        </p:spPr>
        <p:txBody>
          <a:bodyPr anchor="ctr">
            <a:noAutofit/>
          </a:bodyPr>
          <a:p>
            <a:endParaRPr b="0" lang="en-GB" sz="2400" spc="-1" strike="noStrike">
              <a:latin typeface="Times New Roman"/>
            </a:endParaRPr>
          </a:p>
        </p:txBody>
      </p:sp>
      <p:sp>
        <p:nvSpPr>
          <p:cNvPr id="333" name="PlaceHolder 2"/>
          <p:cNvSpPr>
            <a:spLocks noGrp="1"/>
          </p:cNvSpPr>
          <p:nvPr>
            <p:ph type="sldNum"/>
          </p:nvPr>
        </p:nvSpPr>
        <p:spPr>
          <a:xfrm>
            <a:off x="9900360" y="6459840"/>
            <a:ext cx="1311840" cy="364680"/>
          </a:xfrm>
          <a:prstGeom prst="rect">
            <a:avLst/>
          </a:prstGeom>
          <a:noFill/>
          <a:ln w="0">
            <a:noFill/>
          </a:ln>
        </p:spPr>
        <p:txBody>
          <a:bodyPr anchor="ctr">
            <a:noAutofit/>
          </a:bodyPr>
          <a:p>
            <a:pPr algn="r">
              <a:lnSpc>
                <a:spcPct val="100000"/>
              </a:lnSpc>
            </a:pPr>
            <a:fld id="{62338D5D-1384-4EBB-83E2-BCCAAE702538}" type="slidenum">
              <a:rPr b="0" lang="en-AU" sz="1050" spc="-1" strike="noStrike">
                <a:solidFill>
                  <a:srgbClr val="ffffff"/>
                </a:solidFill>
                <a:latin typeface="Calibri"/>
              </a:rPr>
              <a:t>&lt;number&gt;</a:t>
            </a:fld>
            <a:endParaRPr b="0" lang="en-GB" sz="1050" spc="-1" strike="noStrike">
              <a:latin typeface="Times New Roman"/>
            </a:endParaRPr>
          </a:p>
        </p:txBody>
      </p:sp>
      <p:pic>
        <p:nvPicPr>
          <p:cNvPr id="334" name="Picture 3" descr=""/>
          <p:cNvPicPr/>
          <p:nvPr/>
        </p:nvPicPr>
        <p:blipFill>
          <a:blip r:embed="rId1"/>
          <a:stretch/>
        </p:blipFill>
        <p:spPr>
          <a:xfrm>
            <a:off x="347760" y="159480"/>
            <a:ext cx="8379720" cy="3816000"/>
          </a:xfrm>
          <a:prstGeom prst="rect">
            <a:avLst/>
          </a:prstGeom>
          <a:ln w="0">
            <a:noFill/>
          </a:ln>
        </p:spPr>
      </p:pic>
      <p:sp>
        <p:nvSpPr>
          <p:cNvPr id="335" name="Straight Connector 4"/>
          <p:cNvSpPr/>
          <p:nvPr/>
        </p:nvSpPr>
        <p:spPr>
          <a:xfrm>
            <a:off x="0" y="3979440"/>
            <a:ext cx="12191760" cy="38520"/>
          </a:xfrm>
          <a:prstGeom prst="line">
            <a:avLst/>
          </a:prstGeom>
          <a:ln>
            <a:solidFill>
              <a:srgbClr val="000000"/>
            </a:solidFill>
            <a:round/>
          </a:ln>
        </p:spPr>
        <p:style>
          <a:lnRef idx="2">
            <a:schemeClr val="dk1"/>
          </a:lnRef>
          <a:fillRef idx="0">
            <a:schemeClr val="dk1"/>
          </a:fillRef>
          <a:effectRef idx="1">
            <a:schemeClr val="dk1"/>
          </a:effectRef>
          <a:fontRef idx="minor"/>
        </p:style>
      </p:sp>
      <p:sp>
        <p:nvSpPr>
          <p:cNvPr id="336" name="TextBox 5"/>
          <p:cNvSpPr/>
          <p:nvPr/>
        </p:nvSpPr>
        <p:spPr>
          <a:xfrm>
            <a:off x="734040" y="425160"/>
            <a:ext cx="604800" cy="6994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1" lang="en-US" sz="2000" spc="-1" strike="noStrike">
                <a:solidFill>
                  <a:srgbClr val="000000"/>
                </a:solidFill>
                <a:latin typeface="Calibri"/>
              </a:rPr>
              <a:t>e. g</a:t>
            </a:r>
            <a:endParaRPr b="0" lang="en-GB" sz="2000" spc="-1" strike="noStrike">
              <a:latin typeface="Arial"/>
            </a:endParaRPr>
          </a:p>
        </p:txBody>
      </p:sp>
    </p:spTree>
  </p:cSld>
  <mc:AlternateContent>
    <mc:Choice Requires="p14">
      <p:transition spd="slow" p14:dur="2000"/>
    </mc:Choice>
    <mc:Fallback>
      <p:transition spd="slow"/>
    </mc:Fallback>
  </mc:AlternateContent>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7" name="PlaceHolder 1"/>
          <p:cNvSpPr>
            <a:spLocks noGrp="1"/>
          </p:cNvSpPr>
          <p:nvPr>
            <p:ph type="ftr"/>
          </p:nvPr>
        </p:nvSpPr>
        <p:spPr>
          <a:xfrm>
            <a:off x="3686040" y="6459840"/>
            <a:ext cx="4822560" cy="364680"/>
          </a:xfrm>
          <a:prstGeom prst="rect">
            <a:avLst/>
          </a:prstGeom>
          <a:noFill/>
          <a:ln w="0">
            <a:noFill/>
          </a:ln>
        </p:spPr>
        <p:txBody>
          <a:bodyPr anchor="ctr">
            <a:noAutofit/>
          </a:bodyPr>
          <a:p>
            <a:endParaRPr b="0" lang="en-GB" sz="2400" spc="-1" strike="noStrike">
              <a:latin typeface="Times New Roman"/>
            </a:endParaRPr>
          </a:p>
        </p:txBody>
      </p:sp>
      <p:sp>
        <p:nvSpPr>
          <p:cNvPr id="338" name="PlaceHolder 2"/>
          <p:cNvSpPr>
            <a:spLocks noGrp="1"/>
          </p:cNvSpPr>
          <p:nvPr>
            <p:ph type="sldNum"/>
          </p:nvPr>
        </p:nvSpPr>
        <p:spPr>
          <a:xfrm>
            <a:off x="9900360" y="6459840"/>
            <a:ext cx="1311840" cy="364680"/>
          </a:xfrm>
          <a:prstGeom prst="rect">
            <a:avLst/>
          </a:prstGeom>
          <a:noFill/>
          <a:ln w="0">
            <a:noFill/>
          </a:ln>
        </p:spPr>
        <p:txBody>
          <a:bodyPr anchor="ctr">
            <a:noAutofit/>
          </a:bodyPr>
          <a:p>
            <a:pPr algn="r">
              <a:lnSpc>
                <a:spcPct val="100000"/>
              </a:lnSpc>
            </a:pPr>
            <a:fld id="{713CB509-1960-4255-894E-4078947686C8}" type="slidenum">
              <a:rPr b="0" lang="en-AU" sz="1050" spc="-1" strike="noStrike">
                <a:solidFill>
                  <a:srgbClr val="ffffff"/>
                </a:solidFill>
                <a:latin typeface="Calibri"/>
              </a:rPr>
              <a:t>&lt;number&gt;</a:t>
            </a:fld>
            <a:endParaRPr b="0" lang="en-GB" sz="1050" spc="-1" strike="noStrike">
              <a:latin typeface="Times New Roman"/>
            </a:endParaRPr>
          </a:p>
        </p:txBody>
      </p:sp>
      <p:pic>
        <p:nvPicPr>
          <p:cNvPr id="339" name="Picture 3" descr=""/>
          <p:cNvPicPr/>
          <p:nvPr/>
        </p:nvPicPr>
        <p:blipFill>
          <a:blip r:embed="rId1"/>
          <a:stretch/>
        </p:blipFill>
        <p:spPr>
          <a:xfrm>
            <a:off x="461160" y="256680"/>
            <a:ext cx="4314600" cy="780840"/>
          </a:xfrm>
          <a:prstGeom prst="rect">
            <a:avLst/>
          </a:prstGeom>
          <a:ln w="0">
            <a:noFill/>
          </a:ln>
        </p:spPr>
      </p:pic>
      <p:pic>
        <p:nvPicPr>
          <p:cNvPr id="340" name="Picture 4" descr=""/>
          <p:cNvPicPr/>
          <p:nvPr/>
        </p:nvPicPr>
        <p:blipFill>
          <a:blip r:embed="rId2"/>
          <a:stretch/>
        </p:blipFill>
        <p:spPr>
          <a:xfrm>
            <a:off x="551520" y="1666800"/>
            <a:ext cx="11478960" cy="3471480"/>
          </a:xfrm>
          <a:prstGeom prst="rect">
            <a:avLst/>
          </a:prstGeom>
          <a:ln w="0">
            <a:noFill/>
          </a:ln>
        </p:spPr>
      </p:pic>
      <p:sp>
        <p:nvSpPr>
          <p:cNvPr id="341" name="Straight Connector 5"/>
          <p:cNvSpPr/>
          <p:nvPr/>
        </p:nvSpPr>
        <p:spPr>
          <a:xfrm flipV="1">
            <a:off x="586080" y="1017360"/>
            <a:ext cx="8338680" cy="4680"/>
          </a:xfrm>
          <a:prstGeom prst="line">
            <a:avLst/>
          </a:prstGeom>
          <a:ln>
            <a:solidFill>
              <a:srgbClr val="63a537">
                <a:lumMod val="50000"/>
              </a:srgbClr>
            </a:solidFill>
            <a:round/>
          </a:ln>
        </p:spPr>
        <p:style>
          <a:lnRef idx="1">
            <a:schemeClr val="accent1"/>
          </a:lnRef>
          <a:fillRef idx="0">
            <a:schemeClr val="accent1"/>
          </a:fillRef>
          <a:effectRef idx="0">
            <a:schemeClr val="accent1"/>
          </a:effectRef>
          <a:fontRef idx="minor"/>
        </p:style>
      </p:sp>
    </p:spTree>
  </p:cSld>
  <mc:AlternateContent>
    <mc:Choice Requires="p14">
      <p:transition spd="slow" p14:dur="2000"/>
    </mc:Choice>
    <mc:Fallback>
      <p:transition spd="slow"/>
    </mc:Fallback>
  </mc:AlternateContent>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2" name="PlaceHolder 1"/>
          <p:cNvSpPr>
            <a:spLocks noGrp="1"/>
          </p:cNvSpPr>
          <p:nvPr>
            <p:ph type="ftr"/>
          </p:nvPr>
        </p:nvSpPr>
        <p:spPr>
          <a:xfrm>
            <a:off x="3686040" y="6459840"/>
            <a:ext cx="4822560" cy="364680"/>
          </a:xfrm>
          <a:prstGeom prst="rect">
            <a:avLst/>
          </a:prstGeom>
          <a:noFill/>
          <a:ln w="0">
            <a:noFill/>
          </a:ln>
        </p:spPr>
        <p:txBody>
          <a:bodyPr anchor="ctr">
            <a:noAutofit/>
          </a:bodyPr>
          <a:p>
            <a:endParaRPr b="0" lang="en-GB" sz="2400" spc="-1" strike="noStrike">
              <a:latin typeface="Times New Roman"/>
            </a:endParaRPr>
          </a:p>
        </p:txBody>
      </p:sp>
      <p:sp>
        <p:nvSpPr>
          <p:cNvPr id="343" name="PlaceHolder 2"/>
          <p:cNvSpPr>
            <a:spLocks noGrp="1"/>
          </p:cNvSpPr>
          <p:nvPr>
            <p:ph type="sldNum"/>
          </p:nvPr>
        </p:nvSpPr>
        <p:spPr>
          <a:xfrm>
            <a:off x="9900360" y="6459840"/>
            <a:ext cx="1311840" cy="364680"/>
          </a:xfrm>
          <a:prstGeom prst="rect">
            <a:avLst/>
          </a:prstGeom>
          <a:noFill/>
          <a:ln w="0">
            <a:noFill/>
          </a:ln>
        </p:spPr>
        <p:txBody>
          <a:bodyPr anchor="ctr">
            <a:noAutofit/>
          </a:bodyPr>
          <a:p>
            <a:pPr algn="r">
              <a:lnSpc>
                <a:spcPct val="100000"/>
              </a:lnSpc>
            </a:pPr>
            <a:fld id="{18B0BB06-4A5B-48DF-A133-189D248F3313}" type="slidenum">
              <a:rPr b="0" lang="en-AU" sz="1050" spc="-1" strike="noStrike">
                <a:solidFill>
                  <a:srgbClr val="ffffff"/>
                </a:solidFill>
                <a:latin typeface="Calibri"/>
              </a:rPr>
              <a:t>&lt;number&gt;</a:t>
            </a:fld>
            <a:endParaRPr b="0" lang="en-GB" sz="1050" spc="-1" strike="noStrike">
              <a:latin typeface="Times New Roman"/>
            </a:endParaRPr>
          </a:p>
        </p:txBody>
      </p:sp>
      <p:pic>
        <p:nvPicPr>
          <p:cNvPr id="344" name="Picture 4" descr=""/>
          <p:cNvPicPr/>
          <p:nvPr/>
        </p:nvPicPr>
        <p:blipFill>
          <a:blip r:embed="rId1"/>
          <a:stretch/>
        </p:blipFill>
        <p:spPr>
          <a:xfrm>
            <a:off x="334080" y="309240"/>
            <a:ext cx="11325960" cy="1364760"/>
          </a:xfrm>
          <a:prstGeom prst="rect">
            <a:avLst/>
          </a:prstGeom>
          <a:ln w="0">
            <a:noFill/>
          </a:ln>
        </p:spPr>
      </p:pic>
      <p:pic>
        <p:nvPicPr>
          <p:cNvPr id="345" name="Picture 5" descr=""/>
          <p:cNvPicPr/>
          <p:nvPr/>
        </p:nvPicPr>
        <p:blipFill>
          <a:blip r:embed="rId2"/>
          <a:stretch/>
        </p:blipFill>
        <p:spPr>
          <a:xfrm>
            <a:off x="392400" y="1962360"/>
            <a:ext cx="11208600" cy="3291840"/>
          </a:xfrm>
          <a:prstGeom prst="rect">
            <a:avLst/>
          </a:prstGeom>
          <a:ln w="0">
            <a:noFill/>
          </a:ln>
        </p:spPr>
      </p:pic>
    </p:spTree>
  </p:cSld>
  <mc:AlternateContent>
    <mc:Choice Requires="p14">
      <p:transition spd="slow" p14:dur="2000"/>
    </mc:Choice>
    <mc:Fallback>
      <p:transition spd="slow"/>
    </mc:Fallback>
  </mc:AlternateContent>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6" name="PlaceHolder 1"/>
          <p:cNvSpPr>
            <a:spLocks noGrp="1"/>
          </p:cNvSpPr>
          <p:nvPr>
            <p:ph type="ftr"/>
          </p:nvPr>
        </p:nvSpPr>
        <p:spPr>
          <a:xfrm>
            <a:off x="3686040" y="6459840"/>
            <a:ext cx="4822560" cy="364680"/>
          </a:xfrm>
          <a:prstGeom prst="rect">
            <a:avLst/>
          </a:prstGeom>
          <a:noFill/>
          <a:ln w="0">
            <a:noFill/>
          </a:ln>
        </p:spPr>
        <p:txBody>
          <a:bodyPr anchor="ctr">
            <a:noAutofit/>
          </a:bodyPr>
          <a:p>
            <a:endParaRPr b="0" lang="en-GB" sz="2400" spc="-1" strike="noStrike">
              <a:latin typeface="Times New Roman"/>
            </a:endParaRPr>
          </a:p>
        </p:txBody>
      </p:sp>
      <p:sp>
        <p:nvSpPr>
          <p:cNvPr id="347" name="PlaceHolder 2"/>
          <p:cNvSpPr>
            <a:spLocks noGrp="1"/>
          </p:cNvSpPr>
          <p:nvPr>
            <p:ph type="sldNum"/>
          </p:nvPr>
        </p:nvSpPr>
        <p:spPr>
          <a:xfrm>
            <a:off x="9900360" y="6459840"/>
            <a:ext cx="1311840" cy="364680"/>
          </a:xfrm>
          <a:prstGeom prst="rect">
            <a:avLst/>
          </a:prstGeom>
          <a:noFill/>
          <a:ln w="0">
            <a:noFill/>
          </a:ln>
        </p:spPr>
        <p:txBody>
          <a:bodyPr anchor="ctr">
            <a:noAutofit/>
          </a:bodyPr>
          <a:p>
            <a:pPr algn="r">
              <a:lnSpc>
                <a:spcPct val="100000"/>
              </a:lnSpc>
            </a:pPr>
            <a:fld id="{41DD3F66-098D-485E-A3AC-1C68189A3562}" type="slidenum">
              <a:rPr b="0" lang="en-AU" sz="1050" spc="-1" strike="noStrike">
                <a:solidFill>
                  <a:srgbClr val="ffffff"/>
                </a:solidFill>
                <a:latin typeface="Calibri"/>
              </a:rPr>
              <a:t>&lt;number&gt;</a:t>
            </a:fld>
            <a:endParaRPr b="0" lang="en-GB" sz="1050" spc="-1" strike="noStrike">
              <a:latin typeface="Times New Roman"/>
            </a:endParaRPr>
          </a:p>
        </p:txBody>
      </p:sp>
      <p:pic>
        <p:nvPicPr>
          <p:cNvPr id="348" name="Picture 3" descr=""/>
          <p:cNvPicPr/>
          <p:nvPr/>
        </p:nvPicPr>
        <p:blipFill>
          <a:blip r:embed="rId1"/>
          <a:stretch/>
        </p:blipFill>
        <p:spPr>
          <a:xfrm>
            <a:off x="383760" y="385200"/>
            <a:ext cx="11074320" cy="1340640"/>
          </a:xfrm>
          <a:prstGeom prst="rect">
            <a:avLst/>
          </a:prstGeom>
          <a:ln w="0">
            <a:noFill/>
          </a:ln>
        </p:spPr>
      </p:pic>
      <p:pic>
        <p:nvPicPr>
          <p:cNvPr id="349" name="Picture 4" descr=""/>
          <p:cNvPicPr/>
          <p:nvPr/>
        </p:nvPicPr>
        <p:blipFill>
          <a:blip r:embed="rId2"/>
          <a:stretch/>
        </p:blipFill>
        <p:spPr>
          <a:xfrm>
            <a:off x="809280" y="2196360"/>
            <a:ext cx="7344360" cy="2658600"/>
          </a:xfrm>
          <a:prstGeom prst="rect">
            <a:avLst/>
          </a:prstGeom>
          <a:ln w="0">
            <a:noFill/>
          </a:ln>
        </p:spPr>
      </p:pic>
    </p:spTree>
  </p:cSld>
  <mc:AlternateContent>
    <mc:Choice Requires="p14">
      <p:transition spd="slow" p14:dur="2000"/>
    </mc:Choice>
    <mc:Fallback>
      <p:transition spd="slow"/>
    </mc:Fallback>
  </mc:AlternateContent>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0" name="PlaceHolder 1"/>
          <p:cNvSpPr>
            <a:spLocks noGrp="1"/>
          </p:cNvSpPr>
          <p:nvPr>
            <p:ph type="ftr"/>
          </p:nvPr>
        </p:nvSpPr>
        <p:spPr>
          <a:xfrm>
            <a:off x="3686040" y="6459840"/>
            <a:ext cx="4822560" cy="364680"/>
          </a:xfrm>
          <a:prstGeom prst="rect">
            <a:avLst/>
          </a:prstGeom>
          <a:noFill/>
          <a:ln w="0">
            <a:noFill/>
          </a:ln>
        </p:spPr>
        <p:txBody>
          <a:bodyPr anchor="ctr">
            <a:noAutofit/>
          </a:bodyPr>
          <a:p>
            <a:endParaRPr b="0" lang="en-GB" sz="2400" spc="-1" strike="noStrike">
              <a:latin typeface="Times New Roman"/>
            </a:endParaRPr>
          </a:p>
        </p:txBody>
      </p:sp>
      <p:sp>
        <p:nvSpPr>
          <p:cNvPr id="351" name="PlaceHolder 2"/>
          <p:cNvSpPr>
            <a:spLocks noGrp="1"/>
          </p:cNvSpPr>
          <p:nvPr>
            <p:ph type="sldNum"/>
          </p:nvPr>
        </p:nvSpPr>
        <p:spPr>
          <a:xfrm>
            <a:off x="9900360" y="6459840"/>
            <a:ext cx="1311840" cy="364680"/>
          </a:xfrm>
          <a:prstGeom prst="rect">
            <a:avLst/>
          </a:prstGeom>
          <a:noFill/>
          <a:ln w="0">
            <a:noFill/>
          </a:ln>
        </p:spPr>
        <p:txBody>
          <a:bodyPr anchor="ctr">
            <a:noAutofit/>
          </a:bodyPr>
          <a:p>
            <a:pPr algn="r">
              <a:lnSpc>
                <a:spcPct val="100000"/>
              </a:lnSpc>
            </a:pPr>
            <a:fld id="{DD01FC49-B449-4501-8E46-3DB8303DA714}" type="slidenum">
              <a:rPr b="0" lang="en-AU" sz="1050" spc="-1" strike="noStrike">
                <a:solidFill>
                  <a:srgbClr val="ffffff"/>
                </a:solidFill>
                <a:latin typeface="Calibri"/>
              </a:rPr>
              <a:t>&lt;number&gt;</a:t>
            </a:fld>
            <a:endParaRPr b="0" lang="en-GB" sz="1050" spc="-1" strike="noStrike">
              <a:latin typeface="Times New Roman"/>
            </a:endParaRPr>
          </a:p>
        </p:txBody>
      </p:sp>
      <p:pic>
        <p:nvPicPr>
          <p:cNvPr id="352" name="Picture 3" descr=""/>
          <p:cNvPicPr/>
          <p:nvPr/>
        </p:nvPicPr>
        <p:blipFill>
          <a:blip r:embed="rId1"/>
          <a:stretch/>
        </p:blipFill>
        <p:spPr>
          <a:xfrm>
            <a:off x="344520" y="360720"/>
            <a:ext cx="11329560" cy="1579320"/>
          </a:xfrm>
          <a:prstGeom prst="rect">
            <a:avLst/>
          </a:prstGeom>
          <a:ln w="0">
            <a:noFill/>
          </a:ln>
        </p:spPr>
      </p:pic>
      <p:pic>
        <p:nvPicPr>
          <p:cNvPr id="353" name="Picture 5" descr=""/>
          <p:cNvPicPr/>
          <p:nvPr/>
        </p:nvPicPr>
        <p:blipFill>
          <a:blip r:embed="rId2"/>
          <a:stretch/>
        </p:blipFill>
        <p:spPr>
          <a:xfrm>
            <a:off x="0" y="2110320"/>
            <a:ext cx="11078640" cy="529200"/>
          </a:xfrm>
          <a:prstGeom prst="rect">
            <a:avLst/>
          </a:prstGeom>
          <a:ln w="0">
            <a:noFill/>
          </a:ln>
        </p:spPr>
      </p:pic>
      <p:pic>
        <p:nvPicPr>
          <p:cNvPr id="354" name="Picture 6" descr=""/>
          <p:cNvPicPr/>
          <p:nvPr/>
        </p:nvPicPr>
        <p:blipFill>
          <a:blip r:embed="rId3"/>
          <a:stretch/>
        </p:blipFill>
        <p:spPr>
          <a:xfrm>
            <a:off x="553680" y="2810520"/>
            <a:ext cx="3072240" cy="1452240"/>
          </a:xfrm>
          <a:prstGeom prst="rect">
            <a:avLst/>
          </a:prstGeom>
          <a:ln w="0">
            <a:noFill/>
          </a:ln>
        </p:spPr>
      </p:pic>
      <p:pic>
        <p:nvPicPr>
          <p:cNvPr id="355" name="Picture 7" descr=""/>
          <p:cNvPicPr/>
          <p:nvPr/>
        </p:nvPicPr>
        <p:blipFill>
          <a:blip r:embed="rId4"/>
          <a:stretch/>
        </p:blipFill>
        <p:spPr>
          <a:xfrm>
            <a:off x="1223640" y="4262760"/>
            <a:ext cx="7164720" cy="1723320"/>
          </a:xfrm>
          <a:prstGeom prst="rect">
            <a:avLst/>
          </a:prstGeom>
          <a:ln w="0">
            <a:noFill/>
          </a:ln>
        </p:spPr>
      </p:pic>
      <p:pic>
        <p:nvPicPr>
          <p:cNvPr id="356" name="Picture 8" descr=""/>
          <p:cNvPicPr/>
          <p:nvPr/>
        </p:nvPicPr>
        <p:blipFill>
          <a:blip r:embed="rId5"/>
          <a:stretch/>
        </p:blipFill>
        <p:spPr>
          <a:xfrm>
            <a:off x="553680" y="4903560"/>
            <a:ext cx="669960" cy="441720"/>
          </a:xfrm>
          <a:prstGeom prst="rect">
            <a:avLst/>
          </a:prstGeom>
          <a:ln w="0">
            <a:noFill/>
          </a:ln>
        </p:spPr>
      </p:pic>
    </p:spTree>
  </p:cSld>
  <mc:AlternateContent>
    <mc:Choice Requires="p14">
      <p:transition spd="slow" p14:dur="2000"/>
    </mc:Choice>
    <mc:Fallback>
      <p:transition spd="slow"/>
    </mc:Fallback>
  </mc:AlternateContent>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7" name="PlaceHolder 1"/>
          <p:cNvSpPr>
            <a:spLocks noGrp="1"/>
          </p:cNvSpPr>
          <p:nvPr>
            <p:ph type="ftr"/>
          </p:nvPr>
        </p:nvSpPr>
        <p:spPr>
          <a:xfrm>
            <a:off x="3686040" y="6459840"/>
            <a:ext cx="4822560" cy="364680"/>
          </a:xfrm>
          <a:prstGeom prst="rect">
            <a:avLst/>
          </a:prstGeom>
          <a:noFill/>
          <a:ln w="0">
            <a:noFill/>
          </a:ln>
        </p:spPr>
        <p:txBody>
          <a:bodyPr anchor="ctr">
            <a:noAutofit/>
          </a:bodyPr>
          <a:p>
            <a:endParaRPr b="0" lang="en-GB" sz="2400" spc="-1" strike="noStrike">
              <a:latin typeface="Times New Roman"/>
            </a:endParaRPr>
          </a:p>
        </p:txBody>
      </p:sp>
      <p:sp>
        <p:nvSpPr>
          <p:cNvPr id="358" name="PlaceHolder 2"/>
          <p:cNvSpPr>
            <a:spLocks noGrp="1"/>
          </p:cNvSpPr>
          <p:nvPr>
            <p:ph type="sldNum"/>
          </p:nvPr>
        </p:nvSpPr>
        <p:spPr>
          <a:xfrm>
            <a:off x="9900360" y="6459840"/>
            <a:ext cx="1311840" cy="364680"/>
          </a:xfrm>
          <a:prstGeom prst="rect">
            <a:avLst/>
          </a:prstGeom>
          <a:noFill/>
          <a:ln w="0">
            <a:noFill/>
          </a:ln>
        </p:spPr>
        <p:txBody>
          <a:bodyPr anchor="ctr">
            <a:noAutofit/>
          </a:bodyPr>
          <a:p>
            <a:pPr algn="r">
              <a:lnSpc>
                <a:spcPct val="100000"/>
              </a:lnSpc>
            </a:pPr>
            <a:fld id="{54369DC3-9BE7-4364-8A62-5EDA27AC987B}" type="slidenum">
              <a:rPr b="0" lang="en-AU" sz="1050" spc="-1" strike="noStrike">
                <a:solidFill>
                  <a:srgbClr val="ffffff"/>
                </a:solidFill>
                <a:latin typeface="Calibri"/>
              </a:rPr>
              <a:t>&lt;number&gt;</a:t>
            </a:fld>
            <a:endParaRPr b="0" lang="en-GB" sz="1050" spc="-1" strike="noStrike">
              <a:latin typeface="Times New Roman"/>
            </a:endParaRPr>
          </a:p>
        </p:txBody>
      </p:sp>
      <p:pic>
        <p:nvPicPr>
          <p:cNvPr id="359" name="Picture 3" descr=""/>
          <p:cNvPicPr/>
          <p:nvPr/>
        </p:nvPicPr>
        <p:blipFill>
          <a:blip r:embed="rId1"/>
          <a:stretch/>
        </p:blipFill>
        <p:spPr>
          <a:xfrm>
            <a:off x="424080" y="231840"/>
            <a:ext cx="11364120" cy="1545120"/>
          </a:xfrm>
          <a:prstGeom prst="rect">
            <a:avLst/>
          </a:prstGeom>
          <a:ln w="0">
            <a:noFill/>
          </a:ln>
        </p:spPr>
      </p:pic>
      <p:pic>
        <p:nvPicPr>
          <p:cNvPr id="360" name="Picture 4" descr=""/>
          <p:cNvPicPr/>
          <p:nvPr/>
        </p:nvPicPr>
        <p:blipFill>
          <a:blip r:embed="rId2"/>
          <a:stretch/>
        </p:blipFill>
        <p:spPr>
          <a:xfrm>
            <a:off x="424080" y="1787760"/>
            <a:ext cx="10397520" cy="2330280"/>
          </a:xfrm>
          <a:prstGeom prst="rect">
            <a:avLst/>
          </a:prstGeom>
          <a:ln w="0">
            <a:noFill/>
          </a:ln>
        </p:spPr>
      </p:pic>
      <p:pic>
        <p:nvPicPr>
          <p:cNvPr id="361" name="Picture 6" descr=""/>
          <p:cNvPicPr/>
          <p:nvPr/>
        </p:nvPicPr>
        <p:blipFill>
          <a:blip r:embed="rId3"/>
          <a:stretch/>
        </p:blipFill>
        <p:spPr>
          <a:xfrm>
            <a:off x="561240" y="4440240"/>
            <a:ext cx="7497000" cy="1697760"/>
          </a:xfrm>
          <a:prstGeom prst="rect">
            <a:avLst/>
          </a:prstGeom>
          <a:ln w="0">
            <a:noFill/>
          </a:ln>
        </p:spPr>
      </p:pic>
    </p:spTree>
  </p:cSld>
  <mc:AlternateContent>
    <mc:Choice Requires="p14">
      <p:transition spd="slow" p14:dur="2000"/>
    </mc:Choice>
    <mc:Fallback>
      <p:transition spd="slow"/>
    </mc:Fallback>
  </mc:AlternateContent>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2" name="PlaceHolder 1"/>
          <p:cNvSpPr>
            <a:spLocks noGrp="1"/>
          </p:cNvSpPr>
          <p:nvPr>
            <p:ph type="ftr"/>
          </p:nvPr>
        </p:nvSpPr>
        <p:spPr>
          <a:xfrm>
            <a:off x="3686040" y="6459840"/>
            <a:ext cx="4822560" cy="364680"/>
          </a:xfrm>
          <a:prstGeom prst="rect">
            <a:avLst/>
          </a:prstGeom>
          <a:noFill/>
          <a:ln w="0">
            <a:noFill/>
          </a:ln>
        </p:spPr>
        <p:txBody>
          <a:bodyPr anchor="ctr">
            <a:noAutofit/>
          </a:bodyPr>
          <a:p>
            <a:endParaRPr b="0" lang="en-GB" sz="2400" spc="-1" strike="noStrike">
              <a:latin typeface="Times New Roman"/>
            </a:endParaRPr>
          </a:p>
        </p:txBody>
      </p:sp>
      <p:sp>
        <p:nvSpPr>
          <p:cNvPr id="363" name="PlaceHolder 2"/>
          <p:cNvSpPr>
            <a:spLocks noGrp="1"/>
          </p:cNvSpPr>
          <p:nvPr>
            <p:ph type="sldNum"/>
          </p:nvPr>
        </p:nvSpPr>
        <p:spPr>
          <a:xfrm>
            <a:off x="9900360" y="6459840"/>
            <a:ext cx="1311840" cy="364680"/>
          </a:xfrm>
          <a:prstGeom prst="rect">
            <a:avLst/>
          </a:prstGeom>
          <a:noFill/>
          <a:ln w="0">
            <a:noFill/>
          </a:ln>
        </p:spPr>
        <p:txBody>
          <a:bodyPr anchor="ctr">
            <a:noAutofit/>
          </a:bodyPr>
          <a:p>
            <a:pPr algn="r">
              <a:lnSpc>
                <a:spcPct val="100000"/>
              </a:lnSpc>
            </a:pPr>
            <a:fld id="{B2F765B8-6A33-4D35-A524-5A2192470697}" type="slidenum">
              <a:rPr b="0" lang="en-AU" sz="1050" spc="-1" strike="noStrike">
                <a:solidFill>
                  <a:srgbClr val="ffffff"/>
                </a:solidFill>
                <a:latin typeface="Calibri"/>
              </a:rPr>
              <a:t>&lt;number&gt;</a:t>
            </a:fld>
            <a:endParaRPr b="0" lang="en-GB" sz="1050" spc="-1" strike="noStrike">
              <a:latin typeface="Times New Roman"/>
            </a:endParaRPr>
          </a:p>
        </p:txBody>
      </p:sp>
      <p:pic>
        <p:nvPicPr>
          <p:cNvPr id="364" name="Picture 3" descr=""/>
          <p:cNvPicPr/>
          <p:nvPr/>
        </p:nvPicPr>
        <p:blipFill>
          <a:blip r:embed="rId1"/>
          <a:stretch/>
        </p:blipFill>
        <p:spPr>
          <a:xfrm>
            <a:off x="361080" y="244800"/>
            <a:ext cx="11268360" cy="1982880"/>
          </a:xfrm>
          <a:prstGeom prst="rect">
            <a:avLst/>
          </a:prstGeom>
          <a:ln w="0">
            <a:noFill/>
          </a:ln>
        </p:spPr>
      </p:pic>
      <p:pic>
        <p:nvPicPr>
          <p:cNvPr id="365" name="Picture 4" descr=""/>
          <p:cNvPicPr/>
          <p:nvPr/>
        </p:nvPicPr>
        <p:blipFill>
          <a:blip r:embed="rId2"/>
          <a:stretch/>
        </p:blipFill>
        <p:spPr>
          <a:xfrm>
            <a:off x="361080" y="2459880"/>
            <a:ext cx="11072520" cy="2163240"/>
          </a:xfrm>
          <a:prstGeom prst="rect">
            <a:avLst/>
          </a:prstGeom>
          <a:ln w="0">
            <a:noFill/>
          </a:ln>
        </p:spPr>
      </p:pic>
    </p:spTree>
  </p:cSld>
  <mc:AlternateContent>
    <mc:Choice Requires="p14">
      <p:transition spd="slow" p14:dur="2000"/>
    </mc:Choice>
    <mc:Fallback>
      <p:transition spd="slow"/>
    </mc:Fallback>
  </mc:AlternateContent>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6" name="PlaceHolder 1"/>
          <p:cNvSpPr>
            <a:spLocks noGrp="1"/>
          </p:cNvSpPr>
          <p:nvPr>
            <p:ph type="ftr"/>
          </p:nvPr>
        </p:nvSpPr>
        <p:spPr>
          <a:xfrm>
            <a:off x="3686040" y="6459840"/>
            <a:ext cx="4822560" cy="364680"/>
          </a:xfrm>
          <a:prstGeom prst="rect">
            <a:avLst/>
          </a:prstGeom>
          <a:noFill/>
          <a:ln w="0">
            <a:noFill/>
          </a:ln>
        </p:spPr>
        <p:txBody>
          <a:bodyPr anchor="ctr">
            <a:noAutofit/>
          </a:bodyPr>
          <a:p>
            <a:endParaRPr b="0" lang="en-GB" sz="2400" spc="-1" strike="noStrike">
              <a:latin typeface="Times New Roman"/>
            </a:endParaRPr>
          </a:p>
        </p:txBody>
      </p:sp>
      <p:sp>
        <p:nvSpPr>
          <p:cNvPr id="367" name="PlaceHolder 2"/>
          <p:cNvSpPr>
            <a:spLocks noGrp="1"/>
          </p:cNvSpPr>
          <p:nvPr>
            <p:ph type="sldNum"/>
          </p:nvPr>
        </p:nvSpPr>
        <p:spPr>
          <a:xfrm>
            <a:off x="9900360" y="6459840"/>
            <a:ext cx="1311840" cy="364680"/>
          </a:xfrm>
          <a:prstGeom prst="rect">
            <a:avLst/>
          </a:prstGeom>
          <a:noFill/>
          <a:ln w="0">
            <a:noFill/>
          </a:ln>
        </p:spPr>
        <p:txBody>
          <a:bodyPr anchor="ctr">
            <a:noAutofit/>
          </a:bodyPr>
          <a:p>
            <a:pPr algn="r">
              <a:lnSpc>
                <a:spcPct val="100000"/>
              </a:lnSpc>
            </a:pPr>
            <a:fld id="{812816D1-1BA8-47B4-B4E0-F1EFC554A2F8}" type="slidenum">
              <a:rPr b="0" lang="en-AU" sz="1050" spc="-1" strike="noStrike">
                <a:solidFill>
                  <a:srgbClr val="ffffff"/>
                </a:solidFill>
                <a:latin typeface="Calibri"/>
              </a:rPr>
              <a:t>&lt;number&gt;</a:t>
            </a:fld>
            <a:endParaRPr b="0" lang="en-GB" sz="1050" spc="-1" strike="noStrike">
              <a:latin typeface="Times New Roman"/>
            </a:endParaRPr>
          </a:p>
        </p:txBody>
      </p:sp>
      <p:pic>
        <p:nvPicPr>
          <p:cNvPr id="368" name="Picture 3" descr=""/>
          <p:cNvPicPr/>
          <p:nvPr/>
        </p:nvPicPr>
        <p:blipFill>
          <a:blip r:embed="rId1"/>
          <a:stretch/>
        </p:blipFill>
        <p:spPr>
          <a:xfrm>
            <a:off x="538920" y="218880"/>
            <a:ext cx="11095200" cy="1841400"/>
          </a:xfrm>
          <a:prstGeom prst="rect">
            <a:avLst/>
          </a:prstGeom>
          <a:ln w="0">
            <a:noFill/>
          </a:ln>
        </p:spPr>
      </p:pic>
      <p:pic>
        <p:nvPicPr>
          <p:cNvPr id="369" name="Picture 4" descr=""/>
          <p:cNvPicPr/>
          <p:nvPr/>
        </p:nvPicPr>
        <p:blipFill>
          <a:blip r:embed="rId2"/>
          <a:stretch/>
        </p:blipFill>
        <p:spPr>
          <a:xfrm>
            <a:off x="538920" y="2206080"/>
            <a:ext cx="10515240" cy="3679920"/>
          </a:xfrm>
          <a:prstGeom prst="rect">
            <a:avLst/>
          </a:prstGeom>
          <a:ln w="0">
            <a:noFill/>
          </a:ln>
        </p:spPr>
      </p:pic>
      <p:pic>
        <p:nvPicPr>
          <p:cNvPr id="370" name="Picture 5" descr=""/>
          <p:cNvPicPr/>
          <p:nvPr/>
        </p:nvPicPr>
        <p:blipFill>
          <a:blip r:embed="rId3"/>
          <a:stretch/>
        </p:blipFill>
        <p:spPr>
          <a:xfrm>
            <a:off x="641880" y="5952240"/>
            <a:ext cx="9086400" cy="361440"/>
          </a:xfrm>
          <a:prstGeom prst="rect">
            <a:avLst/>
          </a:prstGeom>
          <a:ln w="0">
            <a:noFill/>
          </a:ln>
        </p:spPr>
      </p:pic>
    </p:spTree>
  </p:cSld>
  <mc:AlternateContent>
    <mc:Choice Requires="p14">
      <p:transition spd="slow" p14:dur="2000"/>
    </mc:Choice>
    <mc:Fallback>
      <p:transition spd="slow"/>
    </mc:Fallback>
  </mc:AlternateContent>
</p:sld>
</file>

<file path=ppt/slides/slide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1" name="PlaceHolder 1"/>
          <p:cNvSpPr>
            <a:spLocks noGrp="1"/>
          </p:cNvSpPr>
          <p:nvPr>
            <p:ph type="ftr"/>
          </p:nvPr>
        </p:nvSpPr>
        <p:spPr>
          <a:xfrm>
            <a:off x="3686040" y="6459840"/>
            <a:ext cx="4822560" cy="364680"/>
          </a:xfrm>
          <a:prstGeom prst="rect">
            <a:avLst/>
          </a:prstGeom>
          <a:noFill/>
          <a:ln w="0">
            <a:noFill/>
          </a:ln>
        </p:spPr>
        <p:txBody>
          <a:bodyPr anchor="ctr">
            <a:noAutofit/>
          </a:bodyPr>
          <a:p>
            <a:endParaRPr b="0" lang="en-GB" sz="2400" spc="-1" strike="noStrike">
              <a:latin typeface="Times New Roman"/>
            </a:endParaRPr>
          </a:p>
        </p:txBody>
      </p:sp>
      <p:sp>
        <p:nvSpPr>
          <p:cNvPr id="372" name="PlaceHolder 2"/>
          <p:cNvSpPr>
            <a:spLocks noGrp="1"/>
          </p:cNvSpPr>
          <p:nvPr>
            <p:ph type="sldNum"/>
          </p:nvPr>
        </p:nvSpPr>
        <p:spPr>
          <a:xfrm>
            <a:off x="9900360" y="6459840"/>
            <a:ext cx="1311840" cy="364680"/>
          </a:xfrm>
          <a:prstGeom prst="rect">
            <a:avLst/>
          </a:prstGeom>
          <a:noFill/>
          <a:ln w="0">
            <a:noFill/>
          </a:ln>
        </p:spPr>
        <p:txBody>
          <a:bodyPr anchor="ctr">
            <a:noAutofit/>
          </a:bodyPr>
          <a:p>
            <a:pPr algn="r">
              <a:lnSpc>
                <a:spcPct val="100000"/>
              </a:lnSpc>
            </a:pPr>
            <a:fld id="{D44A63BF-0601-46B8-A949-3666B7E5FB27}" type="slidenum">
              <a:rPr b="0" lang="en-AU" sz="1050" spc="-1" strike="noStrike">
                <a:solidFill>
                  <a:srgbClr val="ffffff"/>
                </a:solidFill>
                <a:latin typeface="Calibri"/>
              </a:rPr>
              <a:t>&lt;number&gt;</a:t>
            </a:fld>
            <a:endParaRPr b="0" lang="en-GB" sz="1050" spc="-1" strike="noStrike">
              <a:latin typeface="Times New Roman"/>
            </a:endParaRPr>
          </a:p>
        </p:txBody>
      </p:sp>
      <p:pic>
        <p:nvPicPr>
          <p:cNvPr id="373" name="Picture 3" descr=""/>
          <p:cNvPicPr/>
          <p:nvPr/>
        </p:nvPicPr>
        <p:blipFill>
          <a:blip r:embed="rId1"/>
          <a:stretch/>
        </p:blipFill>
        <p:spPr>
          <a:xfrm>
            <a:off x="416880" y="270360"/>
            <a:ext cx="11114640" cy="2549520"/>
          </a:xfrm>
          <a:prstGeom prst="rect">
            <a:avLst/>
          </a:prstGeom>
          <a:ln w="0">
            <a:noFill/>
          </a:ln>
        </p:spPr>
      </p:pic>
      <p:pic>
        <p:nvPicPr>
          <p:cNvPr id="374" name="Picture 4" descr=""/>
          <p:cNvPicPr/>
          <p:nvPr/>
        </p:nvPicPr>
        <p:blipFill>
          <a:blip r:embed="rId2"/>
          <a:stretch/>
        </p:blipFill>
        <p:spPr>
          <a:xfrm>
            <a:off x="608760" y="3362400"/>
            <a:ext cx="5488560" cy="1616760"/>
          </a:xfrm>
          <a:prstGeom prst="rect">
            <a:avLst/>
          </a:prstGeom>
          <a:ln w="0">
            <a:noFill/>
          </a:ln>
        </p:spPr>
      </p:pic>
      <p:pic>
        <p:nvPicPr>
          <p:cNvPr id="375" name="Picture 5" descr=""/>
          <p:cNvPicPr/>
          <p:nvPr/>
        </p:nvPicPr>
        <p:blipFill>
          <a:blip r:embed="rId3"/>
          <a:stretch/>
        </p:blipFill>
        <p:spPr>
          <a:xfrm>
            <a:off x="6929640" y="3362400"/>
            <a:ext cx="4875840" cy="1495080"/>
          </a:xfrm>
          <a:prstGeom prst="rect">
            <a:avLst/>
          </a:prstGeom>
          <a:ln w="0">
            <a:noFill/>
          </a:ln>
        </p:spPr>
      </p:pic>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1" name="PlaceHolder 1"/>
          <p:cNvSpPr>
            <a:spLocks noGrp="1"/>
          </p:cNvSpPr>
          <p:nvPr>
            <p:ph type="ftr"/>
          </p:nvPr>
        </p:nvSpPr>
        <p:spPr>
          <a:xfrm>
            <a:off x="3686040" y="6459840"/>
            <a:ext cx="4822560" cy="364680"/>
          </a:xfrm>
          <a:prstGeom prst="rect">
            <a:avLst/>
          </a:prstGeom>
          <a:noFill/>
          <a:ln w="0">
            <a:noFill/>
          </a:ln>
        </p:spPr>
        <p:txBody>
          <a:bodyPr anchor="ctr">
            <a:noAutofit/>
          </a:bodyPr>
          <a:p>
            <a:endParaRPr b="0" lang="en-GB" sz="2400" spc="-1" strike="noStrike">
              <a:latin typeface="Times New Roman"/>
            </a:endParaRPr>
          </a:p>
        </p:txBody>
      </p:sp>
      <p:sp>
        <p:nvSpPr>
          <p:cNvPr id="122" name="PlaceHolder 2"/>
          <p:cNvSpPr>
            <a:spLocks noGrp="1"/>
          </p:cNvSpPr>
          <p:nvPr>
            <p:ph type="sldNum"/>
          </p:nvPr>
        </p:nvSpPr>
        <p:spPr>
          <a:xfrm>
            <a:off x="9900360" y="6459840"/>
            <a:ext cx="1311840" cy="364680"/>
          </a:xfrm>
          <a:prstGeom prst="rect">
            <a:avLst/>
          </a:prstGeom>
          <a:noFill/>
          <a:ln w="0">
            <a:noFill/>
          </a:ln>
        </p:spPr>
        <p:txBody>
          <a:bodyPr anchor="ctr">
            <a:noAutofit/>
          </a:bodyPr>
          <a:p>
            <a:pPr algn="r">
              <a:lnSpc>
                <a:spcPct val="100000"/>
              </a:lnSpc>
            </a:pPr>
            <a:fld id="{D37C9AFE-DAA7-4B8A-AA12-08BE327E25B8}" type="slidenum">
              <a:rPr b="0" lang="en-AU" sz="1050" spc="-1" strike="noStrike">
                <a:solidFill>
                  <a:srgbClr val="ffffff"/>
                </a:solidFill>
                <a:latin typeface="Calibri"/>
              </a:rPr>
              <a:t>&lt;number&gt;</a:t>
            </a:fld>
            <a:endParaRPr b="0" lang="en-GB" sz="1050" spc="-1" strike="noStrike">
              <a:latin typeface="Times New Roman"/>
            </a:endParaRPr>
          </a:p>
        </p:txBody>
      </p:sp>
      <p:pic>
        <p:nvPicPr>
          <p:cNvPr id="123" name="Picture 3" descr=""/>
          <p:cNvPicPr/>
          <p:nvPr/>
        </p:nvPicPr>
        <p:blipFill>
          <a:blip r:embed="rId1"/>
          <a:stretch/>
        </p:blipFill>
        <p:spPr>
          <a:xfrm>
            <a:off x="205920" y="1159200"/>
            <a:ext cx="11809080" cy="744480"/>
          </a:xfrm>
          <a:prstGeom prst="rect">
            <a:avLst/>
          </a:prstGeom>
          <a:ln w="0">
            <a:noFill/>
          </a:ln>
        </p:spPr>
      </p:pic>
      <p:pic>
        <p:nvPicPr>
          <p:cNvPr id="124" name="Picture 4" descr=""/>
          <p:cNvPicPr/>
          <p:nvPr/>
        </p:nvPicPr>
        <p:blipFill>
          <a:blip r:embed="rId2"/>
          <a:stretch/>
        </p:blipFill>
        <p:spPr>
          <a:xfrm>
            <a:off x="90000" y="2433960"/>
            <a:ext cx="11405880" cy="3495240"/>
          </a:xfrm>
          <a:prstGeom prst="rect">
            <a:avLst/>
          </a:prstGeom>
          <a:ln w="0">
            <a:noFill/>
          </a:ln>
        </p:spPr>
      </p:pic>
      <p:sp>
        <p:nvSpPr>
          <p:cNvPr id="125" name="TextBox 5"/>
          <p:cNvSpPr/>
          <p:nvPr/>
        </p:nvSpPr>
        <p:spPr>
          <a:xfrm>
            <a:off x="205920" y="334800"/>
            <a:ext cx="4816440" cy="94284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1" lang="en-US" sz="2800" spc="-1" strike="noStrike" u="sng">
                <a:solidFill>
                  <a:srgbClr val="00b050"/>
                </a:solidFill>
                <a:uFillTx/>
                <a:latin typeface="Calibri"/>
              </a:rPr>
              <a:t>Row Vector and Column Vector</a:t>
            </a:r>
            <a:endParaRPr b="0" lang="en-GB" sz="2800" spc="-1" strike="noStrike">
              <a:latin typeface="Arial"/>
            </a:endParaRPr>
          </a:p>
        </p:txBody>
      </p:sp>
    </p:spTree>
  </p:cSld>
  <mc:AlternateContent>
    <mc:Choice Requires="p14">
      <p:transition spd="slow" p14:dur="2000"/>
    </mc:Choice>
    <mc:Fallback>
      <p:transition spd="slow"/>
    </mc:Fallback>
  </mc:AlternateContent>
  <p:timing>
    <p:tnLst>
      <p:par>
        <p:cTn id="27" dur="indefinite" restart="never" nodeType="tmRoot">
          <p:childTnLst>
            <p:seq>
              <p:cTn id="28" dur="indefinite" nodeType="mainSeq">
                <p:childTnLst>
                  <p:par>
                    <p:cTn id="29" fill="hold">
                      <p:stCondLst>
                        <p:cond delay="indefinite"/>
                      </p:stCondLst>
                      <p:childTnLst>
                        <p:par>
                          <p:cTn id="30" fill="hold">
                            <p:stCondLst>
                              <p:cond delay="0"/>
                            </p:stCondLst>
                            <p:childTnLst>
                              <p:par>
                                <p:cTn id="31" nodeType="clickEffect" fill="hold" presetClass="entr" presetID="1">
                                  <p:stCondLst>
                                    <p:cond delay="0"/>
                                  </p:stCondLst>
                                  <p:childTnLst>
                                    <p:set>
                                      <p:cBhvr>
                                        <p:cTn id="32" dur="1" fill="hold">
                                          <p:stCondLst>
                                            <p:cond delay="0"/>
                                          </p:stCondLst>
                                        </p:cTn>
                                        <p:tgtEl>
                                          <p:spTgt spid="12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nodeType="clickEffect" fill="hold" presetClass="entr" presetID="1">
                                  <p:stCondLst>
                                    <p:cond delay="0"/>
                                  </p:stCondLst>
                                  <p:childTnLst>
                                    <p:set>
                                      <p:cBhvr>
                                        <p:cTn id="36" dur="1" fill="hold">
                                          <p:stCondLst>
                                            <p:cond delay="0"/>
                                          </p:stCondLst>
                                        </p:cTn>
                                        <p:tgtEl>
                                          <p:spTgt spid="12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nodeType="clickEffect" fill="hold" presetClass="entr" presetID="1">
                                  <p:stCondLst>
                                    <p:cond delay="0"/>
                                  </p:stCondLst>
                                  <p:childTnLst>
                                    <p:set>
                                      <p:cBhvr>
                                        <p:cTn id="40" dur="1" fill="hold">
                                          <p:stCondLst>
                                            <p:cond delay="0"/>
                                          </p:stCondLst>
                                        </p:cTn>
                                        <p:tgtEl>
                                          <p:spTgt spid="12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6" name="PlaceHolder 1"/>
          <p:cNvSpPr>
            <a:spLocks noGrp="1"/>
          </p:cNvSpPr>
          <p:nvPr>
            <p:ph type="ftr"/>
          </p:nvPr>
        </p:nvSpPr>
        <p:spPr>
          <a:xfrm>
            <a:off x="3686040" y="6459840"/>
            <a:ext cx="4822560" cy="364680"/>
          </a:xfrm>
          <a:prstGeom prst="rect">
            <a:avLst/>
          </a:prstGeom>
          <a:noFill/>
          <a:ln w="0">
            <a:noFill/>
          </a:ln>
        </p:spPr>
        <p:txBody>
          <a:bodyPr anchor="ctr">
            <a:noAutofit/>
          </a:bodyPr>
          <a:p>
            <a:endParaRPr b="0" lang="en-GB" sz="2400" spc="-1" strike="noStrike">
              <a:latin typeface="Times New Roman"/>
            </a:endParaRPr>
          </a:p>
        </p:txBody>
      </p:sp>
      <p:sp>
        <p:nvSpPr>
          <p:cNvPr id="377" name="PlaceHolder 2"/>
          <p:cNvSpPr>
            <a:spLocks noGrp="1"/>
          </p:cNvSpPr>
          <p:nvPr>
            <p:ph type="sldNum"/>
          </p:nvPr>
        </p:nvSpPr>
        <p:spPr>
          <a:xfrm>
            <a:off x="9900360" y="6459840"/>
            <a:ext cx="1311840" cy="364680"/>
          </a:xfrm>
          <a:prstGeom prst="rect">
            <a:avLst/>
          </a:prstGeom>
          <a:noFill/>
          <a:ln w="0">
            <a:noFill/>
          </a:ln>
        </p:spPr>
        <p:txBody>
          <a:bodyPr anchor="ctr">
            <a:noAutofit/>
          </a:bodyPr>
          <a:p>
            <a:pPr algn="r">
              <a:lnSpc>
                <a:spcPct val="100000"/>
              </a:lnSpc>
            </a:pPr>
            <a:fld id="{13B2B979-8C59-4341-9ADA-E7E3D06C02F7}" type="slidenum">
              <a:rPr b="0" lang="en-AU" sz="1050" spc="-1" strike="noStrike">
                <a:solidFill>
                  <a:srgbClr val="ffffff"/>
                </a:solidFill>
                <a:latin typeface="Calibri"/>
              </a:rPr>
              <a:t>&lt;number&gt;</a:t>
            </a:fld>
            <a:endParaRPr b="0" lang="en-GB" sz="1050" spc="-1" strike="noStrike">
              <a:latin typeface="Times New Roman"/>
            </a:endParaRPr>
          </a:p>
        </p:txBody>
      </p:sp>
      <p:pic>
        <p:nvPicPr>
          <p:cNvPr id="378" name="Picture 3" descr=""/>
          <p:cNvPicPr/>
          <p:nvPr/>
        </p:nvPicPr>
        <p:blipFill>
          <a:blip r:embed="rId1"/>
          <a:stretch/>
        </p:blipFill>
        <p:spPr>
          <a:xfrm>
            <a:off x="373680" y="386280"/>
            <a:ext cx="11729160" cy="2459520"/>
          </a:xfrm>
          <a:prstGeom prst="rect">
            <a:avLst/>
          </a:prstGeom>
          <a:ln w="0">
            <a:noFill/>
          </a:ln>
        </p:spPr>
      </p:pic>
      <p:pic>
        <p:nvPicPr>
          <p:cNvPr id="379" name="Picture 4" descr=""/>
          <p:cNvPicPr/>
          <p:nvPr/>
        </p:nvPicPr>
        <p:blipFill>
          <a:blip r:embed="rId2"/>
          <a:stretch/>
        </p:blipFill>
        <p:spPr>
          <a:xfrm>
            <a:off x="479160" y="3309840"/>
            <a:ext cx="10460160" cy="1866960"/>
          </a:xfrm>
          <a:prstGeom prst="rect">
            <a:avLst/>
          </a:prstGeom>
          <a:ln w="0">
            <a:noFill/>
          </a:ln>
        </p:spPr>
      </p:pic>
    </p:spTree>
  </p:cSld>
  <mc:AlternateContent>
    <mc:Choice Requires="p14">
      <p:transition spd="slow" p14:dur="2000"/>
    </mc:Choice>
    <mc:Fallback>
      <p:transition spd="slow"/>
    </mc:Fallback>
  </mc:AlternateContent>
</p:sld>
</file>

<file path=ppt/slides/slide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0" name="PlaceHolder 1"/>
          <p:cNvSpPr>
            <a:spLocks noGrp="1"/>
          </p:cNvSpPr>
          <p:nvPr>
            <p:ph type="ftr"/>
          </p:nvPr>
        </p:nvSpPr>
        <p:spPr>
          <a:xfrm>
            <a:off x="3686040" y="6459840"/>
            <a:ext cx="4822560" cy="364680"/>
          </a:xfrm>
          <a:prstGeom prst="rect">
            <a:avLst/>
          </a:prstGeom>
          <a:noFill/>
          <a:ln w="0">
            <a:noFill/>
          </a:ln>
        </p:spPr>
        <p:txBody>
          <a:bodyPr anchor="ctr">
            <a:noAutofit/>
          </a:bodyPr>
          <a:p>
            <a:endParaRPr b="0" lang="en-GB" sz="2400" spc="-1" strike="noStrike">
              <a:latin typeface="Times New Roman"/>
            </a:endParaRPr>
          </a:p>
        </p:txBody>
      </p:sp>
      <p:sp>
        <p:nvSpPr>
          <p:cNvPr id="381" name="PlaceHolder 2"/>
          <p:cNvSpPr>
            <a:spLocks noGrp="1"/>
          </p:cNvSpPr>
          <p:nvPr>
            <p:ph type="sldNum"/>
          </p:nvPr>
        </p:nvSpPr>
        <p:spPr>
          <a:xfrm>
            <a:off x="9900360" y="6459840"/>
            <a:ext cx="1311840" cy="364680"/>
          </a:xfrm>
          <a:prstGeom prst="rect">
            <a:avLst/>
          </a:prstGeom>
          <a:noFill/>
          <a:ln w="0">
            <a:noFill/>
          </a:ln>
        </p:spPr>
        <p:txBody>
          <a:bodyPr anchor="ctr">
            <a:noAutofit/>
          </a:bodyPr>
          <a:p>
            <a:pPr algn="r">
              <a:lnSpc>
                <a:spcPct val="100000"/>
              </a:lnSpc>
            </a:pPr>
            <a:fld id="{F5EF330E-2627-483F-9DEF-92D6DFE95BD4}" type="slidenum">
              <a:rPr b="0" lang="en-AU" sz="1050" spc="-1" strike="noStrike">
                <a:solidFill>
                  <a:srgbClr val="ffffff"/>
                </a:solidFill>
                <a:latin typeface="Calibri"/>
              </a:rPr>
              <a:t>&lt;number&gt;</a:t>
            </a:fld>
            <a:endParaRPr b="0" lang="en-GB" sz="1050" spc="-1" strike="noStrike">
              <a:latin typeface="Times New Roman"/>
            </a:endParaRPr>
          </a:p>
        </p:txBody>
      </p:sp>
      <p:sp>
        <p:nvSpPr>
          <p:cNvPr id="382" name="TextBox 5"/>
          <p:cNvSpPr/>
          <p:nvPr/>
        </p:nvSpPr>
        <p:spPr>
          <a:xfrm>
            <a:off x="589680" y="1516320"/>
            <a:ext cx="1815480" cy="94284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1" lang="en-US" sz="2800" spc="-1" strike="noStrike">
                <a:solidFill>
                  <a:srgbClr val="000000"/>
                </a:solidFill>
                <a:latin typeface="Calibri"/>
              </a:rPr>
              <a:t>In general</a:t>
            </a:r>
            <a:endParaRPr b="0" lang="en-GB" sz="2800" spc="-1" strike="noStrike">
              <a:latin typeface="Arial"/>
            </a:endParaRPr>
          </a:p>
        </p:txBody>
      </p:sp>
      <p:pic>
        <p:nvPicPr>
          <p:cNvPr id="383" name="Picture 7" descr=""/>
          <p:cNvPicPr/>
          <p:nvPr/>
        </p:nvPicPr>
        <p:blipFill>
          <a:blip r:embed="rId1"/>
          <a:stretch/>
        </p:blipFill>
        <p:spPr>
          <a:xfrm>
            <a:off x="589680" y="282240"/>
            <a:ext cx="3419640" cy="850680"/>
          </a:xfrm>
          <a:prstGeom prst="rect">
            <a:avLst/>
          </a:prstGeom>
          <a:ln w="0">
            <a:noFill/>
          </a:ln>
        </p:spPr>
      </p:pic>
      <p:pic>
        <p:nvPicPr>
          <p:cNvPr id="384" name="Picture 8" descr=""/>
          <p:cNvPicPr/>
          <p:nvPr/>
        </p:nvPicPr>
        <p:blipFill>
          <a:blip r:embed="rId2"/>
          <a:stretch/>
        </p:blipFill>
        <p:spPr>
          <a:xfrm>
            <a:off x="589680" y="2313360"/>
            <a:ext cx="4816440" cy="622800"/>
          </a:xfrm>
          <a:prstGeom prst="rect">
            <a:avLst/>
          </a:prstGeom>
          <a:ln w="0">
            <a:noFill/>
          </a:ln>
        </p:spPr>
      </p:pic>
      <p:pic>
        <p:nvPicPr>
          <p:cNvPr id="385" name="Picture 9" descr=""/>
          <p:cNvPicPr/>
          <p:nvPr/>
        </p:nvPicPr>
        <p:blipFill>
          <a:blip r:embed="rId3"/>
          <a:stretch/>
        </p:blipFill>
        <p:spPr>
          <a:xfrm>
            <a:off x="589680" y="3393360"/>
            <a:ext cx="8057520" cy="2056680"/>
          </a:xfrm>
          <a:prstGeom prst="rect">
            <a:avLst/>
          </a:prstGeom>
          <a:ln w="0">
            <a:noFill/>
          </a:ln>
        </p:spPr>
      </p:pic>
      <p:sp>
        <p:nvSpPr>
          <p:cNvPr id="386" name="Straight Connector 10"/>
          <p:cNvSpPr/>
          <p:nvPr/>
        </p:nvSpPr>
        <p:spPr>
          <a:xfrm flipV="1">
            <a:off x="586080" y="1017360"/>
            <a:ext cx="8338680" cy="4680"/>
          </a:xfrm>
          <a:prstGeom prst="line">
            <a:avLst/>
          </a:prstGeom>
          <a:ln>
            <a:solidFill>
              <a:srgbClr val="63a537">
                <a:lumMod val="50000"/>
              </a:srgbClr>
            </a:solidFill>
            <a:round/>
          </a:ln>
        </p:spPr>
        <p:style>
          <a:lnRef idx="1">
            <a:schemeClr val="accent1"/>
          </a:lnRef>
          <a:fillRef idx="0">
            <a:schemeClr val="accent1"/>
          </a:fillRef>
          <a:effectRef idx="0">
            <a:schemeClr val="accent1"/>
          </a:effectRef>
          <a:fontRef idx="minor"/>
        </p:style>
      </p:sp>
      <p:sp>
        <p:nvSpPr>
          <p:cNvPr id="387" name="Straight Connector 11"/>
          <p:cNvSpPr/>
          <p:nvPr/>
        </p:nvSpPr>
        <p:spPr>
          <a:xfrm flipV="1">
            <a:off x="667440" y="2808720"/>
            <a:ext cx="8339040" cy="5040"/>
          </a:xfrm>
          <a:prstGeom prst="line">
            <a:avLst/>
          </a:prstGeom>
          <a:ln>
            <a:solidFill>
              <a:srgbClr val="63a537">
                <a:lumMod val="50000"/>
              </a:srgbClr>
            </a:solidFill>
            <a:round/>
          </a:ln>
        </p:spPr>
        <p:style>
          <a:lnRef idx="1">
            <a:schemeClr val="accent1"/>
          </a:lnRef>
          <a:fillRef idx="0">
            <a:schemeClr val="accent1"/>
          </a:fillRef>
          <a:effectRef idx="0">
            <a:schemeClr val="accent1"/>
          </a:effectRef>
          <a:fontRef idx="minor"/>
        </p:style>
      </p:sp>
    </p:spTree>
  </p:cSld>
  <mc:AlternateContent>
    <mc:Choice Requires="p14">
      <p:transition spd="slow" p14:dur="2000"/>
    </mc:Choice>
    <mc:Fallback>
      <p:transition spd="slow"/>
    </mc:Fallback>
  </mc:AlternateContent>
</p:sld>
</file>

<file path=ppt/slides/slide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8" name="PlaceHolder 1"/>
          <p:cNvSpPr>
            <a:spLocks noGrp="1"/>
          </p:cNvSpPr>
          <p:nvPr>
            <p:ph type="ftr"/>
          </p:nvPr>
        </p:nvSpPr>
        <p:spPr>
          <a:xfrm>
            <a:off x="3686040" y="6459840"/>
            <a:ext cx="4822560" cy="364680"/>
          </a:xfrm>
          <a:prstGeom prst="rect">
            <a:avLst/>
          </a:prstGeom>
          <a:noFill/>
          <a:ln w="0">
            <a:noFill/>
          </a:ln>
        </p:spPr>
        <p:txBody>
          <a:bodyPr anchor="ctr">
            <a:noAutofit/>
          </a:bodyPr>
          <a:p>
            <a:endParaRPr b="0" lang="en-GB" sz="2400" spc="-1" strike="noStrike">
              <a:latin typeface="Times New Roman"/>
            </a:endParaRPr>
          </a:p>
        </p:txBody>
      </p:sp>
      <p:sp>
        <p:nvSpPr>
          <p:cNvPr id="389" name="PlaceHolder 2"/>
          <p:cNvSpPr>
            <a:spLocks noGrp="1"/>
          </p:cNvSpPr>
          <p:nvPr>
            <p:ph type="sldNum"/>
          </p:nvPr>
        </p:nvSpPr>
        <p:spPr>
          <a:xfrm>
            <a:off x="9900360" y="6459840"/>
            <a:ext cx="1311840" cy="364680"/>
          </a:xfrm>
          <a:prstGeom prst="rect">
            <a:avLst/>
          </a:prstGeom>
          <a:noFill/>
          <a:ln w="0">
            <a:noFill/>
          </a:ln>
        </p:spPr>
        <p:txBody>
          <a:bodyPr anchor="ctr">
            <a:noAutofit/>
          </a:bodyPr>
          <a:p>
            <a:pPr algn="r">
              <a:lnSpc>
                <a:spcPct val="100000"/>
              </a:lnSpc>
            </a:pPr>
            <a:fld id="{DFE9D4FB-9B21-4FB3-8E6D-74B38D38408A}" type="slidenum">
              <a:rPr b="0" lang="en-AU" sz="1050" spc="-1" strike="noStrike">
                <a:solidFill>
                  <a:srgbClr val="ffffff"/>
                </a:solidFill>
                <a:latin typeface="Calibri"/>
              </a:rPr>
              <a:t>&lt;number&gt;</a:t>
            </a:fld>
            <a:endParaRPr b="0" lang="en-GB" sz="1050" spc="-1" strike="noStrike">
              <a:latin typeface="Times New Roman"/>
            </a:endParaRPr>
          </a:p>
        </p:txBody>
      </p:sp>
      <p:sp>
        <p:nvSpPr>
          <p:cNvPr id="390" name="TextBox 4"/>
          <p:cNvSpPr/>
          <p:nvPr/>
        </p:nvSpPr>
        <p:spPr>
          <a:xfrm>
            <a:off x="644040" y="193320"/>
            <a:ext cx="9504360" cy="5778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3200" spc="-1" strike="noStrike" u="sng">
                <a:solidFill>
                  <a:srgbClr val="00b050"/>
                </a:solidFill>
                <a:uFillTx/>
                <a:latin typeface="Calibri"/>
              </a:rPr>
              <a:t>Evaluating Determinants by Row Reduction</a:t>
            </a:r>
            <a:endParaRPr b="0" lang="en-GB" sz="3200" spc="-1" strike="noStrike">
              <a:latin typeface="Arial"/>
            </a:endParaRPr>
          </a:p>
        </p:txBody>
      </p:sp>
      <p:pic>
        <p:nvPicPr>
          <p:cNvPr id="391" name="Picture 8" descr=""/>
          <p:cNvPicPr/>
          <p:nvPr/>
        </p:nvPicPr>
        <p:blipFill>
          <a:blip r:embed="rId1"/>
          <a:stretch/>
        </p:blipFill>
        <p:spPr>
          <a:xfrm>
            <a:off x="98280" y="3334320"/>
            <a:ext cx="11766240" cy="893880"/>
          </a:xfrm>
          <a:prstGeom prst="rect">
            <a:avLst/>
          </a:prstGeom>
          <a:ln w="0">
            <a:noFill/>
          </a:ln>
        </p:spPr>
      </p:pic>
      <p:pic>
        <p:nvPicPr>
          <p:cNvPr id="392" name="Picture 3" descr=""/>
          <p:cNvPicPr/>
          <p:nvPr/>
        </p:nvPicPr>
        <p:blipFill>
          <a:blip r:embed="rId2"/>
          <a:stretch/>
        </p:blipFill>
        <p:spPr>
          <a:xfrm>
            <a:off x="98280" y="826200"/>
            <a:ext cx="12001320" cy="2065680"/>
          </a:xfrm>
          <a:prstGeom prst="rect">
            <a:avLst/>
          </a:prstGeom>
          <a:ln w="0">
            <a:noFill/>
          </a:ln>
        </p:spPr>
      </p:pic>
      <p:sp>
        <p:nvSpPr>
          <p:cNvPr id="393" name="5-Point Star 11"/>
          <p:cNvSpPr/>
          <p:nvPr/>
        </p:nvSpPr>
        <p:spPr>
          <a:xfrm>
            <a:off x="849960" y="3334320"/>
            <a:ext cx="244440" cy="276120"/>
          </a:xfrm>
          <a:prstGeom prst="star5">
            <a:avLst>
              <a:gd name="adj" fmla="val 19098"/>
              <a:gd name="hf" fmla="val 105146"/>
              <a:gd name="vf" fmla="val 110557"/>
            </a:avLst>
          </a:prstGeom>
          <a:solidFill>
            <a:srgbClr val="99cb38"/>
          </a:solidFill>
          <a:ln>
            <a:solidFill>
              <a:srgbClr val="719629"/>
            </a:solidFill>
            <a:round/>
          </a:ln>
        </p:spPr>
        <p:style>
          <a:lnRef idx="2">
            <a:schemeClr val="accent1">
              <a:shade val="50000"/>
            </a:schemeClr>
          </a:lnRef>
          <a:fillRef idx="1">
            <a:schemeClr val="accent1"/>
          </a:fillRef>
          <a:effectRef idx="0">
            <a:schemeClr val="accent1"/>
          </a:effectRef>
          <a:fontRef idx="minor"/>
        </p:style>
      </p:sp>
    </p:spTree>
  </p:cSld>
  <mc:AlternateContent>
    <mc:Choice Requires="p14">
      <p:transition spd="slow" p14:dur="2000"/>
    </mc:Choice>
    <mc:Fallback>
      <p:transition spd="slow"/>
    </mc:Fallback>
  </mc:AlternateContent>
</p:sld>
</file>

<file path=ppt/slides/slide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4" name="PlaceHolder 1"/>
          <p:cNvSpPr>
            <a:spLocks noGrp="1"/>
          </p:cNvSpPr>
          <p:nvPr>
            <p:ph type="ftr"/>
          </p:nvPr>
        </p:nvSpPr>
        <p:spPr>
          <a:xfrm>
            <a:off x="3686040" y="6459840"/>
            <a:ext cx="4822560" cy="364680"/>
          </a:xfrm>
          <a:prstGeom prst="rect">
            <a:avLst/>
          </a:prstGeom>
          <a:noFill/>
          <a:ln w="0">
            <a:noFill/>
          </a:ln>
        </p:spPr>
        <p:txBody>
          <a:bodyPr anchor="ctr">
            <a:noAutofit/>
          </a:bodyPr>
          <a:p>
            <a:endParaRPr b="0" lang="en-GB" sz="2400" spc="-1" strike="noStrike">
              <a:latin typeface="Times New Roman"/>
            </a:endParaRPr>
          </a:p>
        </p:txBody>
      </p:sp>
      <p:sp>
        <p:nvSpPr>
          <p:cNvPr id="395" name="PlaceHolder 2"/>
          <p:cNvSpPr>
            <a:spLocks noGrp="1"/>
          </p:cNvSpPr>
          <p:nvPr>
            <p:ph type="sldNum"/>
          </p:nvPr>
        </p:nvSpPr>
        <p:spPr>
          <a:xfrm>
            <a:off x="9900360" y="6459840"/>
            <a:ext cx="1311840" cy="364680"/>
          </a:xfrm>
          <a:prstGeom prst="rect">
            <a:avLst/>
          </a:prstGeom>
          <a:noFill/>
          <a:ln w="0">
            <a:noFill/>
          </a:ln>
        </p:spPr>
        <p:txBody>
          <a:bodyPr anchor="ctr">
            <a:noAutofit/>
          </a:bodyPr>
          <a:p>
            <a:pPr algn="r">
              <a:lnSpc>
                <a:spcPct val="100000"/>
              </a:lnSpc>
            </a:pPr>
            <a:fld id="{2CC00685-914F-421C-876C-E815FBE02F69}" type="slidenum">
              <a:rPr b="0" lang="en-AU" sz="1050" spc="-1" strike="noStrike">
                <a:solidFill>
                  <a:srgbClr val="ffffff"/>
                </a:solidFill>
                <a:latin typeface="Calibri"/>
              </a:rPr>
              <a:t>&lt;number&gt;</a:t>
            </a:fld>
            <a:endParaRPr b="0" lang="en-GB" sz="1050" spc="-1" strike="noStrike">
              <a:latin typeface="Times New Roman"/>
            </a:endParaRPr>
          </a:p>
        </p:txBody>
      </p:sp>
      <p:pic>
        <p:nvPicPr>
          <p:cNvPr id="396" name="Picture 3" descr=""/>
          <p:cNvPicPr/>
          <p:nvPr/>
        </p:nvPicPr>
        <p:blipFill>
          <a:blip r:embed="rId1"/>
          <a:stretch/>
        </p:blipFill>
        <p:spPr>
          <a:xfrm>
            <a:off x="124920" y="0"/>
            <a:ext cx="6854760" cy="1370520"/>
          </a:xfrm>
          <a:prstGeom prst="rect">
            <a:avLst/>
          </a:prstGeom>
          <a:ln w="0">
            <a:noFill/>
          </a:ln>
        </p:spPr>
      </p:pic>
      <p:pic>
        <p:nvPicPr>
          <p:cNvPr id="397" name="Picture 4" descr=""/>
          <p:cNvPicPr/>
          <p:nvPr/>
        </p:nvPicPr>
        <p:blipFill>
          <a:blip r:embed="rId2"/>
          <a:stretch/>
        </p:blipFill>
        <p:spPr>
          <a:xfrm>
            <a:off x="513000" y="1527840"/>
            <a:ext cx="3504960" cy="4806360"/>
          </a:xfrm>
          <a:prstGeom prst="rect">
            <a:avLst/>
          </a:prstGeom>
          <a:ln w="0">
            <a:noFill/>
          </a:ln>
        </p:spPr>
      </p:pic>
      <p:pic>
        <p:nvPicPr>
          <p:cNvPr id="398" name="Picture 6" descr=""/>
          <p:cNvPicPr/>
          <p:nvPr/>
        </p:nvPicPr>
        <p:blipFill>
          <a:blip r:embed="rId3"/>
          <a:stretch/>
        </p:blipFill>
        <p:spPr>
          <a:xfrm>
            <a:off x="5972040" y="3762720"/>
            <a:ext cx="4560480" cy="499680"/>
          </a:xfrm>
          <a:prstGeom prst="rect">
            <a:avLst/>
          </a:prstGeom>
          <a:ln w="0">
            <a:noFill/>
          </a:ln>
        </p:spPr>
      </p:pic>
      <p:pic>
        <p:nvPicPr>
          <p:cNvPr id="399" name="Picture 7" descr=""/>
          <p:cNvPicPr/>
          <p:nvPr/>
        </p:nvPicPr>
        <p:blipFill>
          <a:blip r:embed="rId4"/>
          <a:stretch/>
        </p:blipFill>
        <p:spPr>
          <a:xfrm>
            <a:off x="5981040" y="5348160"/>
            <a:ext cx="4374360" cy="408240"/>
          </a:xfrm>
          <a:prstGeom prst="rect">
            <a:avLst/>
          </a:prstGeom>
          <a:ln w="0">
            <a:noFill/>
          </a:ln>
        </p:spPr>
      </p:pic>
      <p:sp>
        <p:nvSpPr>
          <p:cNvPr id="400" name="Straight Connector 8"/>
          <p:cNvSpPr/>
          <p:nvPr/>
        </p:nvSpPr>
        <p:spPr>
          <a:xfrm flipV="1">
            <a:off x="695160" y="2073240"/>
            <a:ext cx="1249200" cy="12960"/>
          </a:xfrm>
          <a:prstGeom prst="line">
            <a:avLst/>
          </a:prstGeom>
          <a:ln>
            <a:solidFill>
              <a:srgbClr val="63a537">
                <a:lumMod val="50000"/>
              </a:srgbClr>
            </a:solidFill>
            <a:round/>
          </a:ln>
        </p:spPr>
        <p:style>
          <a:lnRef idx="1">
            <a:schemeClr val="accent1"/>
          </a:lnRef>
          <a:fillRef idx="0">
            <a:schemeClr val="accent1"/>
          </a:fillRef>
          <a:effectRef idx="0">
            <a:schemeClr val="accent1"/>
          </a:effectRef>
          <a:fontRef idx="minor"/>
        </p:style>
      </p:sp>
    </p:spTree>
  </p:cSld>
  <mc:AlternateContent>
    <mc:Choice Requires="p14">
      <p:transition spd="slow" p14:dur="2000"/>
    </mc:Choice>
    <mc:Fallback>
      <p:transition spd="slow"/>
    </mc:Fallback>
  </mc:AlternateContent>
</p:sld>
</file>

<file path=ppt/slides/slide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1" name="PlaceHolder 1"/>
          <p:cNvSpPr>
            <a:spLocks noGrp="1"/>
          </p:cNvSpPr>
          <p:nvPr>
            <p:ph type="ftr"/>
          </p:nvPr>
        </p:nvSpPr>
        <p:spPr>
          <a:xfrm>
            <a:off x="3686040" y="6459840"/>
            <a:ext cx="4822560" cy="364680"/>
          </a:xfrm>
          <a:prstGeom prst="rect">
            <a:avLst/>
          </a:prstGeom>
          <a:noFill/>
          <a:ln w="0">
            <a:noFill/>
          </a:ln>
        </p:spPr>
        <p:txBody>
          <a:bodyPr anchor="ctr">
            <a:noAutofit/>
          </a:bodyPr>
          <a:p>
            <a:endParaRPr b="0" lang="en-GB" sz="2400" spc="-1" strike="noStrike">
              <a:latin typeface="Times New Roman"/>
            </a:endParaRPr>
          </a:p>
        </p:txBody>
      </p:sp>
      <p:sp>
        <p:nvSpPr>
          <p:cNvPr id="402" name="PlaceHolder 2"/>
          <p:cNvSpPr>
            <a:spLocks noGrp="1"/>
          </p:cNvSpPr>
          <p:nvPr>
            <p:ph type="sldNum"/>
          </p:nvPr>
        </p:nvSpPr>
        <p:spPr>
          <a:xfrm>
            <a:off x="9900360" y="6459840"/>
            <a:ext cx="1311840" cy="364680"/>
          </a:xfrm>
          <a:prstGeom prst="rect">
            <a:avLst/>
          </a:prstGeom>
          <a:noFill/>
          <a:ln w="0">
            <a:noFill/>
          </a:ln>
        </p:spPr>
        <p:txBody>
          <a:bodyPr anchor="ctr">
            <a:noAutofit/>
          </a:bodyPr>
          <a:p>
            <a:pPr algn="r">
              <a:lnSpc>
                <a:spcPct val="100000"/>
              </a:lnSpc>
            </a:pPr>
            <a:fld id="{75A047FE-2593-4FF5-A504-C8096E89D56B}" type="slidenum">
              <a:rPr b="0" lang="en-AU" sz="1050" spc="-1" strike="noStrike">
                <a:solidFill>
                  <a:srgbClr val="ffffff"/>
                </a:solidFill>
                <a:latin typeface="Calibri"/>
              </a:rPr>
              <a:t>&lt;number&gt;</a:t>
            </a:fld>
            <a:endParaRPr b="0" lang="en-GB" sz="1050" spc="-1" strike="noStrike">
              <a:latin typeface="Times New Roman"/>
            </a:endParaRPr>
          </a:p>
        </p:txBody>
      </p:sp>
      <p:pic>
        <p:nvPicPr>
          <p:cNvPr id="403" name="Picture 3" descr=""/>
          <p:cNvPicPr/>
          <p:nvPr/>
        </p:nvPicPr>
        <p:blipFill>
          <a:blip r:embed="rId1"/>
          <a:stretch/>
        </p:blipFill>
        <p:spPr>
          <a:xfrm>
            <a:off x="1150560" y="247680"/>
            <a:ext cx="3601440" cy="5512320"/>
          </a:xfrm>
          <a:prstGeom prst="rect">
            <a:avLst/>
          </a:prstGeom>
          <a:ln w="0">
            <a:noFill/>
          </a:ln>
        </p:spPr>
      </p:pic>
      <p:pic>
        <p:nvPicPr>
          <p:cNvPr id="404" name="Picture 4" descr=""/>
          <p:cNvPicPr/>
          <p:nvPr/>
        </p:nvPicPr>
        <p:blipFill>
          <a:blip r:embed="rId2"/>
          <a:stretch/>
        </p:blipFill>
        <p:spPr>
          <a:xfrm>
            <a:off x="5539680" y="575280"/>
            <a:ext cx="4602240" cy="454680"/>
          </a:xfrm>
          <a:prstGeom prst="rect">
            <a:avLst/>
          </a:prstGeom>
          <a:ln w="0">
            <a:noFill/>
          </a:ln>
        </p:spPr>
      </p:pic>
      <p:pic>
        <p:nvPicPr>
          <p:cNvPr id="405" name="Picture 5" descr=""/>
          <p:cNvPicPr/>
          <p:nvPr/>
        </p:nvPicPr>
        <p:blipFill>
          <a:blip r:embed="rId3"/>
          <a:stretch/>
        </p:blipFill>
        <p:spPr>
          <a:xfrm>
            <a:off x="5539680" y="2518200"/>
            <a:ext cx="4360680" cy="633240"/>
          </a:xfrm>
          <a:prstGeom prst="rect">
            <a:avLst/>
          </a:prstGeom>
          <a:ln w="0">
            <a:noFill/>
          </a:ln>
        </p:spPr>
      </p:pic>
      <p:pic>
        <p:nvPicPr>
          <p:cNvPr id="406" name="Picture 6" descr=""/>
          <p:cNvPicPr/>
          <p:nvPr/>
        </p:nvPicPr>
        <p:blipFill>
          <a:blip r:embed="rId4"/>
          <a:stretch/>
        </p:blipFill>
        <p:spPr>
          <a:xfrm>
            <a:off x="5758920" y="4069440"/>
            <a:ext cx="4797360" cy="537120"/>
          </a:xfrm>
          <a:prstGeom prst="rect">
            <a:avLst/>
          </a:prstGeom>
          <a:ln w="0">
            <a:noFill/>
          </a:ln>
        </p:spPr>
      </p:pic>
    </p:spTree>
  </p:cSld>
  <mc:AlternateContent>
    <mc:Choice Requires="p14">
      <p:transition spd="slow" p14:dur="2000"/>
    </mc:Choice>
    <mc:Fallback>
      <p:transition spd="slow"/>
    </mc:Fallback>
  </mc:AlternateContent>
</p:sld>
</file>

<file path=ppt/slides/slide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7" name="PlaceHolder 1"/>
          <p:cNvSpPr>
            <a:spLocks noGrp="1"/>
          </p:cNvSpPr>
          <p:nvPr>
            <p:ph type="ftr"/>
          </p:nvPr>
        </p:nvSpPr>
        <p:spPr>
          <a:xfrm>
            <a:off x="3686040" y="6459840"/>
            <a:ext cx="4822560" cy="364680"/>
          </a:xfrm>
          <a:prstGeom prst="rect">
            <a:avLst/>
          </a:prstGeom>
          <a:noFill/>
          <a:ln w="0">
            <a:noFill/>
          </a:ln>
        </p:spPr>
        <p:txBody>
          <a:bodyPr anchor="ctr">
            <a:noAutofit/>
          </a:bodyPr>
          <a:p>
            <a:endParaRPr b="0" lang="en-GB" sz="2400" spc="-1" strike="noStrike">
              <a:latin typeface="Times New Roman"/>
            </a:endParaRPr>
          </a:p>
        </p:txBody>
      </p:sp>
      <p:sp>
        <p:nvSpPr>
          <p:cNvPr id="408" name="PlaceHolder 2"/>
          <p:cNvSpPr>
            <a:spLocks noGrp="1"/>
          </p:cNvSpPr>
          <p:nvPr>
            <p:ph type="sldNum"/>
          </p:nvPr>
        </p:nvSpPr>
        <p:spPr>
          <a:xfrm>
            <a:off x="9900360" y="6459840"/>
            <a:ext cx="1311840" cy="364680"/>
          </a:xfrm>
          <a:prstGeom prst="rect">
            <a:avLst/>
          </a:prstGeom>
          <a:noFill/>
          <a:ln w="0">
            <a:noFill/>
          </a:ln>
        </p:spPr>
        <p:txBody>
          <a:bodyPr anchor="ctr">
            <a:noAutofit/>
          </a:bodyPr>
          <a:p>
            <a:pPr algn="r">
              <a:lnSpc>
                <a:spcPct val="100000"/>
              </a:lnSpc>
            </a:pPr>
            <a:fld id="{CF06F071-CDCC-4A90-BB18-81DCAAA737C9}" type="slidenum">
              <a:rPr b="0" lang="en-AU" sz="1050" spc="-1" strike="noStrike">
                <a:solidFill>
                  <a:srgbClr val="ffffff"/>
                </a:solidFill>
                <a:latin typeface="Calibri"/>
              </a:rPr>
              <a:t>&lt;number&gt;</a:t>
            </a:fld>
            <a:endParaRPr b="0" lang="en-GB" sz="1050" spc="-1" strike="noStrike">
              <a:latin typeface="Times New Roman"/>
            </a:endParaRPr>
          </a:p>
        </p:txBody>
      </p:sp>
      <p:pic>
        <p:nvPicPr>
          <p:cNvPr id="409" name="Picture 3" descr=""/>
          <p:cNvPicPr/>
          <p:nvPr/>
        </p:nvPicPr>
        <p:blipFill>
          <a:blip r:embed="rId1"/>
          <a:stretch/>
        </p:blipFill>
        <p:spPr>
          <a:xfrm>
            <a:off x="5062320" y="163800"/>
            <a:ext cx="3446640" cy="2381760"/>
          </a:xfrm>
          <a:prstGeom prst="rect">
            <a:avLst/>
          </a:prstGeom>
          <a:ln w="0">
            <a:noFill/>
          </a:ln>
        </p:spPr>
      </p:pic>
      <p:pic>
        <p:nvPicPr>
          <p:cNvPr id="410" name="Picture 4" descr=""/>
          <p:cNvPicPr/>
          <p:nvPr/>
        </p:nvPicPr>
        <p:blipFill>
          <a:blip r:embed="rId2"/>
          <a:stretch/>
        </p:blipFill>
        <p:spPr>
          <a:xfrm>
            <a:off x="502200" y="1009080"/>
            <a:ext cx="4700160" cy="690480"/>
          </a:xfrm>
          <a:prstGeom prst="rect">
            <a:avLst/>
          </a:prstGeom>
          <a:ln w="0">
            <a:noFill/>
          </a:ln>
        </p:spPr>
      </p:pic>
    </p:spTree>
  </p:cSld>
  <mc:AlternateContent>
    <mc:Choice Requires="p14">
      <p:transition spd="slow" p14:dur="2000"/>
    </mc:Choice>
    <mc:Fallback>
      <p:transition spd="slow"/>
    </mc:Fallback>
  </mc:AlternateContent>
</p:sld>
</file>

<file path=ppt/slides/slide5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1" name="PlaceHolder 1"/>
          <p:cNvSpPr>
            <a:spLocks noGrp="1"/>
          </p:cNvSpPr>
          <p:nvPr>
            <p:ph type="ftr"/>
          </p:nvPr>
        </p:nvSpPr>
        <p:spPr>
          <a:xfrm>
            <a:off x="3686040" y="6459840"/>
            <a:ext cx="4822560" cy="364680"/>
          </a:xfrm>
          <a:prstGeom prst="rect">
            <a:avLst/>
          </a:prstGeom>
          <a:noFill/>
          <a:ln w="0">
            <a:noFill/>
          </a:ln>
        </p:spPr>
        <p:txBody>
          <a:bodyPr anchor="ctr">
            <a:noAutofit/>
          </a:bodyPr>
          <a:p>
            <a:endParaRPr b="0" lang="en-GB" sz="2400" spc="-1" strike="noStrike">
              <a:latin typeface="Times New Roman"/>
            </a:endParaRPr>
          </a:p>
        </p:txBody>
      </p:sp>
      <p:sp>
        <p:nvSpPr>
          <p:cNvPr id="412" name="PlaceHolder 2"/>
          <p:cNvSpPr>
            <a:spLocks noGrp="1"/>
          </p:cNvSpPr>
          <p:nvPr>
            <p:ph type="sldNum"/>
          </p:nvPr>
        </p:nvSpPr>
        <p:spPr>
          <a:xfrm>
            <a:off x="9900360" y="6459840"/>
            <a:ext cx="1311840" cy="364680"/>
          </a:xfrm>
          <a:prstGeom prst="rect">
            <a:avLst/>
          </a:prstGeom>
          <a:noFill/>
          <a:ln w="0">
            <a:noFill/>
          </a:ln>
        </p:spPr>
        <p:txBody>
          <a:bodyPr anchor="ctr">
            <a:noAutofit/>
          </a:bodyPr>
          <a:p>
            <a:pPr algn="r">
              <a:lnSpc>
                <a:spcPct val="100000"/>
              </a:lnSpc>
            </a:pPr>
            <a:fld id="{B0546891-3B8B-4991-9C70-BB1A91E9991B}" type="slidenum">
              <a:rPr b="0" lang="en-AU" sz="1050" spc="-1" strike="noStrike">
                <a:solidFill>
                  <a:srgbClr val="ffffff"/>
                </a:solidFill>
                <a:latin typeface="Calibri"/>
              </a:rPr>
              <a:t>&lt;number&gt;</a:t>
            </a:fld>
            <a:endParaRPr b="0" lang="en-GB" sz="1050" spc="-1" strike="noStrike">
              <a:latin typeface="Times New Roman"/>
            </a:endParaRPr>
          </a:p>
        </p:txBody>
      </p:sp>
      <p:pic>
        <p:nvPicPr>
          <p:cNvPr id="413" name="Picture 4" descr=""/>
          <p:cNvPicPr/>
          <p:nvPr/>
        </p:nvPicPr>
        <p:blipFill>
          <a:blip r:embed="rId1"/>
          <a:stretch/>
        </p:blipFill>
        <p:spPr>
          <a:xfrm>
            <a:off x="390600" y="1596960"/>
            <a:ext cx="11101680" cy="3654000"/>
          </a:xfrm>
          <a:prstGeom prst="rect">
            <a:avLst/>
          </a:prstGeom>
          <a:ln w="0">
            <a:noFill/>
          </a:ln>
        </p:spPr>
      </p:pic>
      <p:pic>
        <p:nvPicPr>
          <p:cNvPr id="414" name="Picture 5" descr=""/>
          <p:cNvPicPr/>
          <p:nvPr/>
        </p:nvPicPr>
        <p:blipFill>
          <a:blip r:embed="rId2"/>
          <a:stretch/>
        </p:blipFill>
        <p:spPr>
          <a:xfrm>
            <a:off x="558000" y="388440"/>
            <a:ext cx="2579760" cy="828360"/>
          </a:xfrm>
          <a:prstGeom prst="rect">
            <a:avLst/>
          </a:prstGeom>
          <a:ln w="0">
            <a:noFill/>
          </a:ln>
        </p:spPr>
      </p:pic>
      <p:sp>
        <p:nvSpPr>
          <p:cNvPr id="415" name="Straight Connector 6"/>
          <p:cNvSpPr/>
          <p:nvPr/>
        </p:nvSpPr>
        <p:spPr>
          <a:xfrm flipV="1">
            <a:off x="557640" y="1216800"/>
            <a:ext cx="2580120" cy="5040"/>
          </a:xfrm>
          <a:prstGeom prst="line">
            <a:avLst/>
          </a:prstGeom>
          <a:ln>
            <a:solidFill>
              <a:srgbClr val="63a537">
                <a:lumMod val="50000"/>
              </a:srgbClr>
            </a:solidFill>
            <a:round/>
          </a:ln>
        </p:spPr>
        <p:style>
          <a:lnRef idx="1">
            <a:schemeClr val="accent1"/>
          </a:lnRef>
          <a:fillRef idx="0">
            <a:schemeClr val="accent1"/>
          </a:fillRef>
          <a:effectRef idx="0">
            <a:schemeClr val="accent1"/>
          </a:effectRef>
          <a:fontRef idx="minor"/>
        </p:style>
      </p:sp>
    </p:spTree>
  </p:cSld>
  <mc:AlternateContent>
    <mc:Choice Requires="p14">
      <p:transition spd="slow" p14:dur="2000"/>
    </mc:Choice>
    <mc:Fallback>
      <p:transition spd="slow"/>
    </mc:Fallback>
  </mc:AlternateContent>
</p:sld>
</file>

<file path=ppt/slides/slide5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6" name="PlaceHolder 1"/>
          <p:cNvSpPr>
            <a:spLocks noGrp="1"/>
          </p:cNvSpPr>
          <p:nvPr>
            <p:ph type="ftr"/>
          </p:nvPr>
        </p:nvSpPr>
        <p:spPr>
          <a:xfrm>
            <a:off x="3686040" y="6459840"/>
            <a:ext cx="4822560" cy="364680"/>
          </a:xfrm>
          <a:prstGeom prst="rect">
            <a:avLst/>
          </a:prstGeom>
          <a:noFill/>
          <a:ln w="0">
            <a:noFill/>
          </a:ln>
        </p:spPr>
        <p:txBody>
          <a:bodyPr anchor="ctr">
            <a:noAutofit/>
          </a:bodyPr>
          <a:p>
            <a:endParaRPr b="0" lang="en-GB" sz="2400" spc="-1" strike="noStrike">
              <a:latin typeface="Times New Roman"/>
            </a:endParaRPr>
          </a:p>
        </p:txBody>
      </p:sp>
      <p:sp>
        <p:nvSpPr>
          <p:cNvPr id="417" name="PlaceHolder 2"/>
          <p:cNvSpPr>
            <a:spLocks noGrp="1"/>
          </p:cNvSpPr>
          <p:nvPr>
            <p:ph type="sldNum"/>
          </p:nvPr>
        </p:nvSpPr>
        <p:spPr>
          <a:xfrm>
            <a:off x="9900360" y="6459840"/>
            <a:ext cx="1311840" cy="364680"/>
          </a:xfrm>
          <a:prstGeom prst="rect">
            <a:avLst/>
          </a:prstGeom>
          <a:noFill/>
          <a:ln w="0">
            <a:noFill/>
          </a:ln>
        </p:spPr>
        <p:txBody>
          <a:bodyPr anchor="ctr">
            <a:noAutofit/>
          </a:bodyPr>
          <a:p>
            <a:pPr algn="r">
              <a:lnSpc>
                <a:spcPct val="100000"/>
              </a:lnSpc>
            </a:pPr>
            <a:fld id="{DF404500-98A2-45D4-885E-68E627501E3E}" type="slidenum">
              <a:rPr b="0" lang="en-AU" sz="1050" spc="-1" strike="noStrike">
                <a:solidFill>
                  <a:srgbClr val="ffffff"/>
                </a:solidFill>
                <a:latin typeface="Calibri"/>
              </a:rPr>
              <a:t>&lt;number&gt;</a:t>
            </a:fld>
            <a:endParaRPr b="0" lang="en-GB" sz="1050" spc="-1" strike="noStrike">
              <a:latin typeface="Times New Roman"/>
            </a:endParaRPr>
          </a:p>
        </p:txBody>
      </p:sp>
      <p:pic>
        <p:nvPicPr>
          <p:cNvPr id="418" name="Picture 3" descr=""/>
          <p:cNvPicPr/>
          <p:nvPr/>
        </p:nvPicPr>
        <p:blipFill>
          <a:blip r:embed="rId1"/>
          <a:stretch/>
        </p:blipFill>
        <p:spPr>
          <a:xfrm>
            <a:off x="151560" y="193320"/>
            <a:ext cx="6880320" cy="1464840"/>
          </a:xfrm>
          <a:prstGeom prst="rect">
            <a:avLst/>
          </a:prstGeom>
          <a:ln w="0">
            <a:noFill/>
          </a:ln>
        </p:spPr>
      </p:pic>
      <p:pic>
        <p:nvPicPr>
          <p:cNvPr id="419" name="Picture 4" descr=""/>
          <p:cNvPicPr/>
          <p:nvPr/>
        </p:nvPicPr>
        <p:blipFill>
          <a:blip r:embed="rId2"/>
          <a:stretch/>
        </p:blipFill>
        <p:spPr>
          <a:xfrm>
            <a:off x="376200" y="1742400"/>
            <a:ext cx="5231160" cy="1404000"/>
          </a:xfrm>
          <a:prstGeom prst="rect">
            <a:avLst/>
          </a:prstGeom>
          <a:ln w="0">
            <a:noFill/>
          </a:ln>
        </p:spPr>
      </p:pic>
      <p:pic>
        <p:nvPicPr>
          <p:cNvPr id="420" name="Picture 5" descr=""/>
          <p:cNvPicPr/>
          <p:nvPr/>
        </p:nvPicPr>
        <p:blipFill>
          <a:blip r:embed="rId3"/>
          <a:stretch/>
        </p:blipFill>
        <p:spPr>
          <a:xfrm>
            <a:off x="548280" y="3313440"/>
            <a:ext cx="6275880" cy="1438560"/>
          </a:xfrm>
          <a:prstGeom prst="rect">
            <a:avLst/>
          </a:prstGeom>
          <a:ln w="0">
            <a:noFill/>
          </a:ln>
        </p:spPr>
      </p:pic>
      <p:pic>
        <p:nvPicPr>
          <p:cNvPr id="421" name="Picture 6" descr=""/>
          <p:cNvPicPr/>
          <p:nvPr/>
        </p:nvPicPr>
        <p:blipFill>
          <a:blip r:embed="rId4"/>
          <a:stretch/>
        </p:blipFill>
        <p:spPr>
          <a:xfrm>
            <a:off x="765360" y="4854600"/>
            <a:ext cx="6558480" cy="1468800"/>
          </a:xfrm>
          <a:prstGeom prst="rect">
            <a:avLst/>
          </a:prstGeom>
          <a:ln w="0">
            <a:noFill/>
          </a:ln>
        </p:spPr>
      </p:pic>
    </p:spTree>
  </p:cSld>
  <mc:AlternateContent>
    <mc:Choice Requires="p14">
      <p:transition spd="slow" p14:dur="2000"/>
    </mc:Choice>
    <mc:Fallback>
      <p:transition spd="slow"/>
    </mc:Fallback>
  </mc:AlternateContent>
</p:sld>
</file>

<file path=ppt/slides/slide5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2" name="PlaceHolder 1"/>
          <p:cNvSpPr>
            <a:spLocks noGrp="1"/>
          </p:cNvSpPr>
          <p:nvPr>
            <p:ph type="ftr"/>
          </p:nvPr>
        </p:nvSpPr>
        <p:spPr>
          <a:xfrm>
            <a:off x="3686040" y="6459840"/>
            <a:ext cx="4822560" cy="364680"/>
          </a:xfrm>
          <a:prstGeom prst="rect">
            <a:avLst/>
          </a:prstGeom>
          <a:noFill/>
          <a:ln w="0">
            <a:noFill/>
          </a:ln>
        </p:spPr>
        <p:txBody>
          <a:bodyPr anchor="ctr">
            <a:noAutofit/>
          </a:bodyPr>
          <a:p>
            <a:endParaRPr b="0" lang="en-GB" sz="2400" spc="-1" strike="noStrike">
              <a:latin typeface="Times New Roman"/>
            </a:endParaRPr>
          </a:p>
        </p:txBody>
      </p:sp>
      <p:sp>
        <p:nvSpPr>
          <p:cNvPr id="423" name="PlaceHolder 2"/>
          <p:cNvSpPr>
            <a:spLocks noGrp="1"/>
          </p:cNvSpPr>
          <p:nvPr>
            <p:ph type="sldNum"/>
          </p:nvPr>
        </p:nvSpPr>
        <p:spPr>
          <a:xfrm>
            <a:off x="9900360" y="6459840"/>
            <a:ext cx="1311840" cy="364680"/>
          </a:xfrm>
          <a:prstGeom prst="rect">
            <a:avLst/>
          </a:prstGeom>
          <a:noFill/>
          <a:ln w="0">
            <a:noFill/>
          </a:ln>
        </p:spPr>
        <p:txBody>
          <a:bodyPr anchor="ctr">
            <a:noAutofit/>
          </a:bodyPr>
          <a:p>
            <a:pPr algn="r">
              <a:lnSpc>
                <a:spcPct val="100000"/>
              </a:lnSpc>
            </a:pPr>
            <a:fld id="{339DB679-7055-4886-9219-946F13F6360B}" type="slidenum">
              <a:rPr b="0" lang="en-AU" sz="1050" spc="-1" strike="noStrike">
                <a:solidFill>
                  <a:srgbClr val="ffffff"/>
                </a:solidFill>
                <a:latin typeface="Calibri"/>
              </a:rPr>
              <a:t>&lt;number&gt;</a:t>
            </a:fld>
            <a:endParaRPr b="0" lang="en-GB" sz="1050" spc="-1" strike="noStrike">
              <a:latin typeface="Times New Roman"/>
            </a:endParaRPr>
          </a:p>
        </p:txBody>
      </p:sp>
      <p:pic>
        <p:nvPicPr>
          <p:cNvPr id="424" name="Picture 3" descr=""/>
          <p:cNvPicPr/>
          <p:nvPr/>
        </p:nvPicPr>
        <p:blipFill>
          <a:blip r:embed="rId1"/>
          <a:stretch/>
        </p:blipFill>
        <p:spPr>
          <a:xfrm>
            <a:off x="450000" y="165240"/>
            <a:ext cx="4348800" cy="1032120"/>
          </a:xfrm>
          <a:prstGeom prst="rect">
            <a:avLst/>
          </a:prstGeom>
          <a:ln w="0">
            <a:noFill/>
          </a:ln>
        </p:spPr>
      </p:pic>
      <p:pic>
        <p:nvPicPr>
          <p:cNvPr id="425" name="Picture 4" descr=""/>
          <p:cNvPicPr/>
          <p:nvPr/>
        </p:nvPicPr>
        <p:blipFill>
          <a:blip r:embed="rId2"/>
          <a:stretch/>
        </p:blipFill>
        <p:spPr>
          <a:xfrm>
            <a:off x="312120" y="1601640"/>
            <a:ext cx="11393280" cy="3021840"/>
          </a:xfrm>
          <a:prstGeom prst="rect">
            <a:avLst/>
          </a:prstGeom>
          <a:ln w="0">
            <a:noFill/>
          </a:ln>
        </p:spPr>
      </p:pic>
      <p:sp>
        <p:nvSpPr>
          <p:cNvPr id="426" name="Straight Connector 5"/>
          <p:cNvSpPr/>
          <p:nvPr/>
        </p:nvSpPr>
        <p:spPr>
          <a:xfrm flipV="1">
            <a:off x="586080" y="1017360"/>
            <a:ext cx="4213080" cy="4680"/>
          </a:xfrm>
          <a:prstGeom prst="line">
            <a:avLst/>
          </a:prstGeom>
          <a:ln>
            <a:solidFill>
              <a:srgbClr val="63a537">
                <a:lumMod val="50000"/>
              </a:srgbClr>
            </a:solidFill>
            <a:round/>
          </a:ln>
        </p:spPr>
        <p:style>
          <a:lnRef idx="1">
            <a:schemeClr val="accent1"/>
          </a:lnRef>
          <a:fillRef idx="0">
            <a:schemeClr val="accent1"/>
          </a:fillRef>
          <a:effectRef idx="0">
            <a:schemeClr val="accent1"/>
          </a:effectRef>
          <a:fontRef idx="minor"/>
        </p:style>
      </p:sp>
    </p:spTree>
  </p:cSld>
  <mc:AlternateContent>
    <mc:Choice Requires="p14">
      <p:transition spd="slow" p14:dur="2000"/>
    </mc:Choice>
    <mc:Fallback>
      <p:transition spd="slow"/>
    </mc:Fallback>
  </mc:AlternateContent>
</p:sld>
</file>

<file path=ppt/slides/slide5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7" name="PlaceHolder 1"/>
          <p:cNvSpPr>
            <a:spLocks noGrp="1"/>
          </p:cNvSpPr>
          <p:nvPr>
            <p:ph type="ftr"/>
          </p:nvPr>
        </p:nvSpPr>
        <p:spPr>
          <a:xfrm>
            <a:off x="3686040" y="6459840"/>
            <a:ext cx="4822560" cy="364680"/>
          </a:xfrm>
          <a:prstGeom prst="rect">
            <a:avLst/>
          </a:prstGeom>
          <a:noFill/>
          <a:ln w="0">
            <a:noFill/>
          </a:ln>
        </p:spPr>
        <p:txBody>
          <a:bodyPr anchor="ctr">
            <a:noAutofit/>
          </a:bodyPr>
          <a:p>
            <a:endParaRPr b="0" lang="en-GB" sz="2400" spc="-1" strike="noStrike">
              <a:latin typeface="Times New Roman"/>
            </a:endParaRPr>
          </a:p>
        </p:txBody>
      </p:sp>
      <p:sp>
        <p:nvSpPr>
          <p:cNvPr id="428" name="PlaceHolder 2"/>
          <p:cNvSpPr>
            <a:spLocks noGrp="1"/>
          </p:cNvSpPr>
          <p:nvPr>
            <p:ph type="sldNum"/>
          </p:nvPr>
        </p:nvSpPr>
        <p:spPr>
          <a:xfrm>
            <a:off x="9900360" y="6459840"/>
            <a:ext cx="1311840" cy="364680"/>
          </a:xfrm>
          <a:prstGeom prst="rect">
            <a:avLst/>
          </a:prstGeom>
          <a:noFill/>
          <a:ln w="0">
            <a:noFill/>
          </a:ln>
        </p:spPr>
        <p:txBody>
          <a:bodyPr anchor="ctr">
            <a:noAutofit/>
          </a:bodyPr>
          <a:p>
            <a:pPr algn="r">
              <a:lnSpc>
                <a:spcPct val="100000"/>
              </a:lnSpc>
            </a:pPr>
            <a:fld id="{BB812E97-649F-4819-8583-852B47101ED1}" type="slidenum">
              <a:rPr b="0" lang="en-AU" sz="1050" spc="-1" strike="noStrike">
                <a:solidFill>
                  <a:srgbClr val="ffffff"/>
                </a:solidFill>
                <a:latin typeface="Calibri"/>
              </a:rPr>
              <a:t>&lt;number&gt;</a:t>
            </a:fld>
            <a:endParaRPr b="0" lang="en-GB" sz="1050" spc="-1" strike="noStrike">
              <a:latin typeface="Times New Roman"/>
            </a:endParaRPr>
          </a:p>
        </p:txBody>
      </p:sp>
      <p:pic>
        <p:nvPicPr>
          <p:cNvPr id="429" name="Picture 3" descr=""/>
          <p:cNvPicPr/>
          <p:nvPr/>
        </p:nvPicPr>
        <p:blipFill>
          <a:blip r:embed="rId1"/>
          <a:stretch/>
        </p:blipFill>
        <p:spPr>
          <a:xfrm>
            <a:off x="373320" y="502200"/>
            <a:ext cx="11379600" cy="3399840"/>
          </a:xfrm>
          <a:prstGeom prst="rect">
            <a:avLst/>
          </a:prstGeom>
          <a:ln w="0">
            <a:noFill/>
          </a:ln>
        </p:spPr>
      </p:pic>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6" name="PlaceHolder 1"/>
          <p:cNvSpPr>
            <a:spLocks noGrp="1"/>
          </p:cNvSpPr>
          <p:nvPr>
            <p:ph type="ftr"/>
          </p:nvPr>
        </p:nvSpPr>
        <p:spPr>
          <a:xfrm>
            <a:off x="3686040" y="6459840"/>
            <a:ext cx="4822560" cy="364680"/>
          </a:xfrm>
          <a:prstGeom prst="rect">
            <a:avLst/>
          </a:prstGeom>
          <a:noFill/>
          <a:ln w="0">
            <a:noFill/>
          </a:ln>
        </p:spPr>
        <p:txBody>
          <a:bodyPr anchor="ctr">
            <a:noAutofit/>
          </a:bodyPr>
          <a:p>
            <a:endParaRPr b="0" lang="en-GB" sz="2400" spc="-1" strike="noStrike">
              <a:latin typeface="Times New Roman"/>
            </a:endParaRPr>
          </a:p>
        </p:txBody>
      </p:sp>
      <p:sp>
        <p:nvSpPr>
          <p:cNvPr id="127" name="PlaceHolder 2"/>
          <p:cNvSpPr>
            <a:spLocks noGrp="1"/>
          </p:cNvSpPr>
          <p:nvPr>
            <p:ph type="sldNum"/>
          </p:nvPr>
        </p:nvSpPr>
        <p:spPr>
          <a:xfrm>
            <a:off x="9900360" y="6459840"/>
            <a:ext cx="1311840" cy="364680"/>
          </a:xfrm>
          <a:prstGeom prst="rect">
            <a:avLst/>
          </a:prstGeom>
          <a:noFill/>
          <a:ln w="0">
            <a:noFill/>
          </a:ln>
        </p:spPr>
        <p:txBody>
          <a:bodyPr anchor="ctr">
            <a:noAutofit/>
          </a:bodyPr>
          <a:p>
            <a:pPr algn="r">
              <a:lnSpc>
                <a:spcPct val="100000"/>
              </a:lnSpc>
            </a:pPr>
            <a:fld id="{239F6999-D30C-451A-B2B5-27A3750201C2}" type="slidenum">
              <a:rPr b="0" lang="en-AU" sz="1050" spc="-1" strike="noStrike">
                <a:solidFill>
                  <a:srgbClr val="ffffff"/>
                </a:solidFill>
                <a:latin typeface="Calibri"/>
              </a:rPr>
              <a:t>&lt;number&gt;</a:t>
            </a:fld>
            <a:endParaRPr b="0" lang="en-GB" sz="1050" spc="-1" strike="noStrike">
              <a:latin typeface="Times New Roman"/>
            </a:endParaRPr>
          </a:p>
        </p:txBody>
      </p:sp>
      <p:pic>
        <p:nvPicPr>
          <p:cNvPr id="128" name="Picture 3" descr=""/>
          <p:cNvPicPr/>
          <p:nvPr/>
        </p:nvPicPr>
        <p:blipFill>
          <a:blip r:embed="rId1"/>
          <a:stretch/>
        </p:blipFill>
        <p:spPr>
          <a:xfrm>
            <a:off x="1440" y="1239120"/>
            <a:ext cx="10865880" cy="3000240"/>
          </a:xfrm>
          <a:prstGeom prst="rect">
            <a:avLst/>
          </a:prstGeom>
          <a:ln w="0">
            <a:noFill/>
          </a:ln>
        </p:spPr>
      </p:pic>
      <p:sp>
        <p:nvSpPr>
          <p:cNvPr id="129" name="Straight Connector 5"/>
          <p:cNvSpPr/>
          <p:nvPr/>
        </p:nvSpPr>
        <p:spPr>
          <a:xfrm>
            <a:off x="0" y="4201200"/>
            <a:ext cx="12191760" cy="77040"/>
          </a:xfrm>
          <a:prstGeom prst="line">
            <a:avLst/>
          </a:prstGeom>
          <a:ln>
            <a:solidFill>
              <a:srgbClr val="99cb38">
                <a:lumMod val="50000"/>
              </a:srgbClr>
            </a:solidFill>
            <a:round/>
          </a:ln>
        </p:spPr>
        <p:style>
          <a:lnRef idx="1">
            <a:schemeClr val="accent1"/>
          </a:lnRef>
          <a:fillRef idx="0">
            <a:schemeClr val="accent1"/>
          </a:fillRef>
          <a:effectRef idx="0">
            <a:schemeClr val="accent1"/>
          </a:effectRef>
          <a:fontRef idx="minor"/>
        </p:style>
      </p:sp>
      <p:sp>
        <p:nvSpPr>
          <p:cNvPr id="130" name="TextBox 7"/>
          <p:cNvSpPr/>
          <p:nvPr/>
        </p:nvSpPr>
        <p:spPr>
          <a:xfrm>
            <a:off x="205920" y="334800"/>
            <a:ext cx="5370120" cy="94284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1" lang="en-US" sz="2800" spc="-1" strike="noStrike" u="sng">
                <a:solidFill>
                  <a:srgbClr val="00b050"/>
                </a:solidFill>
                <a:uFillTx/>
                <a:latin typeface="Calibri"/>
              </a:rPr>
              <a:t>Square Matrix and Main Diagonal</a:t>
            </a:r>
            <a:endParaRPr b="0" lang="en-GB" sz="2800" spc="-1" strike="noStrike">
              <a:latin typeface="Arial"/>
            </a:endParaRPr>
          </a:p>
        </p:txBody>
      </p:sp>
    </p:spTree>
  </p:cSld>
  <mc:AlternateContent>
    <mc:Choice Requires="p14">
      <p:transition spd="slow" p14:dur="2000"/>
    </mc:Choice>
    <mc:Fallback>
      <p:transition spd="slow"/>
    </mc:Fallback>
  </mc:AlternateContent>
</p:sld>
</file>

<file path=ppt/slides/slide6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0" name="PlaceHolder 1"/>
          <p:cNvSpPr>
            <a:spLocks noGrp="1"/>
          </p:cNvSpPr>
          <p:nvPr>
            <p:ph type="ftr"/>
          </p:nvPr>
        </p:nvSpPr>
        <p:spPr>
          <a:xfrm>
            <a:off x="3686040" y="6459840"/>
            <a:ext cx="4822560" cy="364680"/>
          </a:xfrm>
          <a:prstGeom prst="rect">
            <a:avLst/>
          </a:prstGeom>
          <a:noFill/>
          <a:ln w="0">
            <a:noFill/>
          </a:ln>
        </p:spPr>
        <p:txBody>
          <a:bodyPr anchor="ctr">
            <a:noAutofit/>
          </a:bodyPr>
          <a:p>
            <a:endParaRPr b="0" lang="en-GB" sz="2400" spc="-1" strike="noStrike">
              <a:latin typeface="Times New Roman"/>
            </a:endParaRPr>
          </a:p>
        </p:txBody>
      </p:sp>
      <p:sp>
        <p:nvSpPr>
          <p:cNvPr id="431" name="PlaceHolder 2"/>
          <p:cNvSpPr>
            <a:spLocks noGrp="1"/>
          </p:cNvSpPr>
          <p:nvPr>
            <p:ph type="sldNum"/>
          </p:nvPr>
        </p:nvSpPr>
        <p:spPr>
          <a:xfrm>
            <a:off x="9900360" y="6459840"/>
            <a:ext cx="1311840" cy="364680"/>
          </a:xfrm>
          <a:prstGeom prst="rect">
            <a:avLst/>
          </a:prstGeom>
          <a:noFill/>
          <a:ln w="0">
            <a:noFill/>
          </a:ln>
        </p:spPr>
        <p:txBody>
          <a:bodyPr anchor="ctr">
            <a:noAutofit/>
          </a:bodyPr>
          <a:p>
            <a:pPr algn="r">
              <a:lnSpc>
                <a:spcPct val="100000"/>
              </a:lnSpc>
            </a:pPr>
            <a:fld id="{6639E343-876F-473C-97AB-E1758A07D3E1}" type="slidenum">
              <a:rPr b="0" lang="en-AU" sz="1050" spc="-1" strike="noStrike">
                <a:solidFill>
                  <a:srgbClr val="ffffff"/>
                </a:solidFill>
                <a:latin typeface="Calibri"/>
              </a:rPr>
              <a:t>&lt;number&gt;</a:t>
            </a:fld>
            <a:endParaRPr b="0" lang="en-GB" sz="1050" spc="-1" strike="noStrike">
              <a:latin typeface="Times New Roman"/>
            </a:endParaRPr>
          </a:p>
        </p:txBody>
      </p:sp>
      <p:pic>
        <p:nvPicPr>
          <p:cNvPr id="432" name="Picture 4" descr=""/>
          <p:cNvPicPr/>
          <p:nvPr/>
        </p:nvPicPr>
        <p:blipFill>
          <a:blip r:embed="rId1"/>
          <a:stretch/>
        </p:blipFill>
        <p:spPr>
          <a:xfrm>
            <a:off x="203760" y="898920"/>
            <a:ext cx="9171720" cy="2485080"/>
          </a:xfrm>
          <a:prstGeom prst="rect">
            <a:avLst/>
          </a:prstGeom>
          <a:ln w="0">
            <a:noFill/>
          </a:ln>
        </p:spPr>
      </p:pic>
      <p:sp>
        <p:nvSpPr>
          <p:cNvPr id="433" name="TextBox 6"/>
          <p:cNvSpPr/>
          <p:nvPr/>
        </p:nvSpPr>
        <p:spPr>
          <a:xfrm>
            <a:off x="203760" y="345240"/>
            <a:ext cx="4071600" cy="94284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1" lang="en-US" sz="2800" spc="-1" strike="noStrike" u="sng">
                <a:solidFill>
                  <a:srgbClr val="00b050"/>
                </a:solidFill>
                <a:uFillTx/>
                <a:latin typeface="Calibri"/>
              </a:rPr>
              <a:t>Inverse of a 2 </a:t>
            </a:r>
            <a:r>
              <a:rPr b="1" lang="en-AU" sz="2800" spc="-1" strike="noStrike" u="sng">
                <a:solidFill>
                  <a:srgbClr val="00b050"/>
                </a:solidFill>
                <a:uFillTx/>
                <a:latin typeface="Calibri"/>
              </a:rPr>
              <a:t> 2 Matrix</a:t>
            </a:r>
            <a:endParaRPr b="0" lang="en-GB" sz="2800" spc="-1" strike="noStrike">
              <a:latin typeface="Arial"/>
            </a:endParaRPr>
          </a:p>
        </p:txBody>
      </p:sp>
      <p:pic>
        <p:nvPicPr>
          <p:cNvPr id="434" name="Picture 7" descr=""/>
          <p:cNvPicPr/>
          <p:nvPr/>
        </p:nvPicPr>
        <p:blipFill>
          <a:blip r:embed="rId2"/>
          <a:stretch/>
        </p:blipFill>
        <p:spPr>
          <a:xfrm>
            <a:off x="7605720" y="3372120"/>
            <a:ext cx="1769760" cy="950760"/>
          </a:xfrm>
          <a:prstGeom prst="rect">
            <a:avLst/>
          </a:prstGeom>
          <a:ln w="0">
            <a:noFill/>
          </a:ln>
        </p:spPr>
      </p:pic>
      <p:pic>
        <p:nvPicPr>
          <p:cNvPr id="435" name="Picture 9" descr=""/>
          <p:cNvPicPr/>
          <p:nvPr/>
        </p:nvPicPr>
        <p:blipFill>
          <a:blip r:embed="rId3"/>
          <a:stretch/>
        </p:blipFill>
        <p:spPr>
          <a:xfrm>
            <a:off x="190800" y="3450240"/>
            <a:ext cx="7445880" cy="707040"/>
          </a:xfrm>
          <a:prstGeom prst="rect">
            <a:avLst/>
          </a:prstGeom>
          <a:ln w="0">
            <a:noFill/>
          </a:ln>
        </p:spPr>
      </p:pic>
      <p:pic>
        <p:nvPicPr>
          <p:cNvPr id="436" name="Picture 10" descr=""/>
          <p:cNvPicPr/>
          <p:nvPr/>
        </p:nvPicPr>
        <p:blipFill>
          <a:blip r:embed="rId4"/>
          <a:stretch/>
        </p:blipFill>
        <p:spPr>
          <a:xfrm>
            <a:off x="133200" y="4239360"/>
            <a:ext cx="1245600" cy="465120"/>
          </a:xfrm>
          <a:prstGeom prst="rect">
            <a:avLst/>
          </a:prstGeom>
          <a:ln w="0">
            <a:noFill/>
          </a:ln>
        </p:spPr>
      </p:pic>
      <p:pic>
        <p:nvPicPr>
          <p:cNvPr id="437" name="Picture 11" descr=""/>
          <p:cNvPicPr/>
          <p:nvPr/>
        </p:nvPicPr>
        <p:blipFill>
          <a:blip r:embed="rId5"/>
          <a:stretch/>
        </p:blipFill>
        <p:spPr>
          <a:xfrm>
            <a:off x="1564920" y="4325040"/>
            <a:ext cx="8434800" cy="425880"/>
          </a:xfrm>
          <a:prstGeom prst="rect">
            <a:avLst/>
          </a:prstGeom>
          <a:ln w="0">
            <a:noFill/>
          </a:ln>
        </p:spPr>
      </p:pic>
      <p:pic>
        <p:nvPicPr>
          <p:cNvPr id="438" name="Picture 12" descr=""/>
          <p:cNvPicPr/>
          <p:nvPr/>
        </p:nvPicPr>
        <p:blipFill>
          <a:blip r:embed="rId6"/>
          <a:stretch/>
        </p:blipFill>
        <p:spPr>
          <a:xfrm>
            <a:off x="470520" y="4751280"/>
            <a:ext cx="7610040" cy="1590840"/>
          </a:xfrm>
          <a:prstGeom prst="rect">
            <a:avLst/>
          </a:prstGeom>
          <a:ln w="0">
            <a:noFill/>
          </a:ln>
        </p:spPr>
      </p:pic>
    </p:spTree>
  </p:cSld>
  <mc:AlternateContent>
    <mc:Choice Requires="p14">
      <p:transition spd="slow" p14:dur="2000"/>
    </mc:Choice>
    <mc:Fallback>
      <p:transition spd="slow"/>
    </mc:Fallback>
  </mc:AlternateContent>
</p:sld>
</file>

<file path=ppt/slides/slide6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9" name="PlaceHolder 1"/>
          <p:cNvSpPr>
            <a:spLocks noGrp="1"/>
          </p:cNvSpPr>
          <p:nvPr>
            <p:ph type="ftr"/>
          </p:nvPr>
        </p:nvSpPr>
        <p:spPr>
          <a:xfrm>
            <a:off x="3686040" y="6459840"/>
            <a:ext cx="4822560" cy="364680"/>
          </a:xfrm>
          <a:prstGeom prst="rect">
            <a:avLst/>
          </a:prstGeom>
          <a:noFill/>
          <a:ln w="0">
            <a:noFill/>
          </a:ln>
        </p:spPr>
        <p:txBody>
          <a:bodyPr anchor="ctr">
            <a:noAutofit/>
          </a:bodyPr>
          <a:p>
            <a:endParaRPr b="0" lang="en-GB" sz="2400" spc="-1" strike="noStrike">
              <a:latin typeface="Times New Roman"/>
            </a:endParaRPr>
          </a:p>
        </p:txBody>
      </p:sp>
      <p:sp>
        <p:nvSpPr>
          <p:cNvPr id="440" name="PlaceHolder 2"/>
          <p:cNvSpPr>
            <a:spLocks noGrp="1"/>
          </p:cNvSpPr>
          <p:nvPr>
            <p:ph type="sldNum"/>
          </p:nvPr>
        </p:nvSpPr>
        <p:spPr>
          <a:xfrm>
            <a:off x="9900360" y="6459840"/>
            <a:ext cx="1311840" cy="364680"/>
          </a:xfrm>
          <a:prstGeom prst="rect">
            <a:avLst/>
          </a:prstGeom>
          <a:noFill/>
          <a:ln w="0">
            <a:noFill/>
          </a:ln>
        </p:spPr>
        <p:txBody>
          <a:bodyPr anchor="ctr">
            <a:noAutofit/>
          </a:bodyPr>
          <a:p>
            <a:pPr algn="r">
              <a:lnSpc>
                <a:spcPct val="100000"/>
              </a:lnSpc>
            </a:pPr>
            <a:fld id="{9103563A-127C-4555-877D-0FBCDC76CF2C}" type="slidenum">
              <a:rPr b="0" lang="en-AU" sz="1050" spc="-1" strike="noStrike">
                <a:solidFill>
                  <a:srgbClr val="ffffff"/>
                </a:solidFill>
                <a:latin typeface="Calibri"/>
              </a:rPr>
              <a:t>&lt;number&gt;</a:t>
            </a:fld>
            <a:endParaRPr b="0" lang="en-GB" sz="1050" spc="-1" strike="noStrike">
              <a:latin typeface="Times New Roman"/>
            </a:endParaRPr>
          </a:p>
        </p:txBody>
      </p:sp>
      <p:pic>
        <p:nvPicPr>
          <p:cNvPr id="441" name="Picture 3" descr=""/>
          <p:cNvPicPr/>
          <p:nvPr/>
        </p:nvPicPr>
        <p:blipFill>
          <a:blip r:embed="rId1"/>
          <a:stretch/>
        </p:blipFill>
        <p:spPr>
          <a:xfrm>
            <a:off x="291960" y="336600"/>
            <a:ext cx="11899800" cy="2370600"/>
          </a:xfrm>
          <a:prstGeom prst="rect">
            <a:avLst/>
          </a:prstGeom>
          <a:ln w="0">
            <a:noFill/>
          </a:ln>
        </p:spPr>
      </p:pic>
    </p:spTree>
  </p:cSld>
  <mc:AlternateContent>
    <mc:Choice Requires="p14">
      <p:transition spd="slow" p14:dur="2000"/>
    </mc:Choice>
    <mc:Fallback>
      <p:transition spd="slow"/>
    </mc:Fallback>
  </mc:AlternateContent>
</p:sld>
</file>

<file path=ppt/slides/slide6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2" name="PlaceHolder 1"/>
          <p:cNvSpPr>
            <a:spLocks noGrp="1"/>
          </p:cNvSpPr>
          <p:nvPr>
            <p:ph type="ftr"/>
          </p:nvPr>
        </p:nvSpPr>
        <p:spPr>
          <a:xfrm>
            <a:off x="3686040" y="6459840"/>
            <a:ext cx="4822560" cy="364680"/>
          </a:xfrm>
          <a:prstGeom prst="rect">
            <a:avLst/>
          </a:prstGeom>
          <a:noFill/>
          <a:ln w="0">
            <a:noFill/>
          </a:ln>
        </p:spPr>
        <p:txBody>
          <a:bodyPr anchor="ctr">
            <a:noAutofit/>
          </a:bodyPr>
          <a:p>
            <a:endParaRPr b="0" lang="en-GB" sz="2400" spc="-1" strike="noStrike">
              <a:latin typeface="Times New Roman"/>
            </a:endParaRPr>
          </a:p>
        </p:txBody>
      </p:sp>
      <p:sp>
        <p:nvSpPr>
          <p:cNvPr id="443" name="PlaceHolder 2"/>
          <p:cNvSpPr>
            <a:spLocks noGrp="1"/>
          </p:cNvSpPr>
          <p:nvPr>
            <p:ph type="sldNum"/>
          </p:nvPr>
        </p:nvSpPr>
        <p:spPr>
          <a:xfrm>
            <a:off x="9900360" y="6459840"/>
            <a:ext cx="1311840" cy="364680"/>
          </a:xfrm>
          <a:prstGeom prst="rect">
            <a:avLst/>
          </a:prstGeom>
          <a:noFill/>
          <a:ln w="0">
            <a:noFill/>
          </a:ln>
        </p:spPr>
        <p:txBody>
          <a:bodyPr anchor="ctr">
            <a:noAutofit/>
          </a:bodyPr>
          <a:p>
            <a:pPr algn="r">
              <a:lnSpc>
                <a:spcPct val="100000"/>
              </a:lnSpc>
            </a:pPr>
            <a:fld id="{9ADE81F3-4C08-4BB7-A511-E101BD7C2675}" type="slidenum">
              <a:rPr b="0" lang="en-AU" sz="1050" spc="-1" strike="noStrike">
                <a:solidFill>
                  <a:srgbClr val="ffffff"/>
                </a:solidFill>
                <a:latin typeface="Calibri"/>
              </a:rPr>
              <a:t>&lt;number&gt;</a:t>
            </a:fld>
            <a:endParaRPr b="0" lang="en-GB" sz="1050" spc="-1" strike="noStrike">
              <a:latin typeface="Times New Roman"/>
            </a:endParaRPr>
          </a:p>
        </p:txBody>
      </p:sp>
      <p:sp>
        <p:nvSpPr>
          <p:cNvPr id="444" name="TextBox 3"/>
          <p:cNvSpPr/>
          <p:nvPr/>
        </p:nvSpPr>
        <p:spPr>
          <a:xfrm>
            <a:off x="283320" y="541080"/>
            <a:ext cx="5215680" cy="5169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1" lang="en-US" sz="2800" spc="-1" strike="noStrike" u="sng">
                <a:solidFill>
                  <a:srgbClr val="00b050"/>
                </a:solidFill>
                <a:uFillTx/>
                <a:latin typeface="Calibri"/>
              </a:rPr>
              <a:t>Problem</a:t>
            </a:r>
            <a:r>
              <a:rPr b="0" lang="en-US" sz="1800" spc="-1" strike="noStrike">
                <a:solidFill>
                  <a:srgbClr val="000000"/>
                </a:solidFill>
                <a:latin typeface="Calibri"/>
              </a:rPr>
              <a:t> </a:t>
            </a:r>
            <a:endParaRPr b="0" lang="en-GB" sz="1800" spc="-1" strike="noStrike">
              <a:latin typeface="Arial"/>
            </a:endParaRPr>
          </a:p>
        </p:txBody>
      </p:sp>
      <p:sp>
        <p:nvSpPr>
          <p:cNvPr id="445" name="TextBox 4"/>
          <p:cNvSpPr/>
          <p:nvPr/>
        </p:nvSpPr>
        <p:spPr>
          <a:xfrm>
            <a:off x="283320" y="1208520"/>
            <a:ext cx="5215680" cy="45612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2400" spc="-1" strike="noStrike">
                <a:solidFill>
                  <a:srgbClr val="000000"/>
                </a:solidFill>
                <a:latin typeface="Calibri"/>
              </a:rPr>
              <a:t>Find the inverse of the matrix </a:t>
            </a:r>
            <a:endParaRPr b="0" lang="en-GB" sz="2400" spc="-1" strike="noStrike">
              <a:latin typeface="Arial"/>
            </a:endParaRPr>
          </a:p>
        </p:txBody>
      </p:sp>
      <p:pic>
        <p:nvPicPr>
          <p:cNvPr id="446" name="Picture 5" descr=""/>
          <p:cNvPicPr/>
          <p:nvPr/>
        </p:nvPicPr>
        <p:blipFill>
          <a:blip r:embed="rId1"/>
          <a:stretch/>
        </p:blipFill>
        <p:spPr>
          <a:xfrm>
            <a:off x="4134240" y="541080"/>
            <a:ext cx="3236400" cy="1699200"/>
          </a:xfrm>
          <a:prstGeom prst="rect">
            <a:avLst/>
          </a:prstGeom>
          <a:ln w="0">
            <a:noFill/>
          </a:ln>
        </p:spPr>
      </p:pic>
      <p:sp>
        <p:nvSpPr>
          <p:cNvPr id="447" name="TextBox 6"/>
          <p:cNvSpPr/>
          <p:nvPr/>
        </p:nvSpPr>
        <p:spPr>
          <a:xfrm>
            <a:off x="243000" y="2086920"/>
            <a:ext cx="5215680" cy="5169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1" lang="en-US" sz="2800" spc="-1" strike="noStrike" u="sng">
                <a:solidFill>
                  <a:srgbClr val="00b050"/>
                </a:solidFill>
                <a:uFillTx/>
                <a:latin typeface="Calibri"/>
              </a:rPr>
              <a:t>Sol</a:t>
            </a:r>
            <a:r>
              <a:rPr b="0" lang="en-US" sz="1800" spc="-1" strike="noStrike">
                <a:solidFill>
                  <a:srgbClr val="000000"/>
                </a:solidFill>
                <a:latin typeface="Calibri"/>
              </a:rPr>
              <a:t> </a:t>
            </a:r>
            <a:endParaRPr b="0" lang="en-GB" sz="1800" spc="-1" strike="noStrike">
              <a:latin typeface="Arial"/>
            </a:endParaRPr>
          </a:p>
        </p:txBody>
      </p:sp>
      <p:pic>
        <p:nvPicPr>
          <p:cNvPr id="448" name="Picture 7" descr=""/>
          <p:cNvPicPr/>
          <p:nvPr/>
        </p:nvPicPr>
        <p:blipFill>
          <a:blip r:embed="rId2"/>
          <a:stretch/>
        </p:blipFill>
        <p:spPr>
          <a:xfrm>
            <a:off x="243000" y="2725200"/>
            <a:ext cx="5178600" cy="1353600"/>
          </a:xfrm>
          <a:prstGeom prst="rect">
            <a:avLst/>
          </a:prstGeom>
          <a:ln w="0">
            <a:noFill/>
          </a:ln>
        </p:spPr>
      </p:pic>
      <p:pic>
        <p:nvPicPr>
          <p:cNvPr id="449" name="Picture 9" descr=""/>
          <p:cNvPicPr/>
          <p:nvPr/>
        </p:nvPicPr>
        <p:blipFill>
          <a:blip r:embed="rId3"/>
          <a:stretch/>
        </p:blipFill>
        <p:spPr>
          <a:xfrm>
            <a:off x="5608080" y="2546280"/>
            <a:ext cx="4153680" cy="1711080"/>
          </a:xfrm>
          <a:prstGeom prst="rect">
            <a:avLst/>
          </a:prstGeom>
          <a:ln w="0">
            <a:noFill/>
          </a:ln>
        </p:spPr>
      </p:pic>
      <p:pic>
        <p:nvPicPr>
          <p:cNvPr id="450" name="Picture 10" descr=""/>
          <p:cNvPicPr/>
          <p:nvPr/>
        </p:nvPicPr>
        <p:blipFill>
          <a:blip r:embed="rId4"/>
          <a:stretch/>
        </p:blipFill>
        <p:spPr>
          <a:xfrm>
            <a:off x="10325880" y="2725200"/>
            <a:ext cx="1514880" cy="641160"/>
          </a:xfrm>
          <a:prstGeom prst="rect">
            <a:avLst/>
          </a:prstGeom>
          <a:ln w="0">
            <a:noFill/>
          </a:ln>
        </p:spPr>
      </p:pic>
      <p:pic>
        <p:nvPicPr>
          <p:cNvPr id="451" name="Picture 11" descr=""/>
          <p:cNvPicPr/>
          <p:nvPr/>
        </p:nvPicPr>
        <p:blipFill>
          <a:blip r:embed="rId5"/>
          <a:stretch/>
        </p:blipFill>
        <p:spPr>
          <a:xfrm>
            <a:off x="283320" y="4194000"/>
            <a:ext cx="8906400" cy="1810800"/>
          </a:xfrm>
          <a:prstGeom prst="rect">
            <a:avLst/>
          </a:prstGeom>
          <a:ln w="0">
            <a:noFill/>
          </a:ln>
        </p:spPr>
      </p:pic>
      <p:sp>
        <p:nvSpPr>
          <p:cNvPr id="452" name="Rectangle 12"/>
          <p:cNvSpPr/>
          <p:nvPr/>
        </p:nvSpPr>
        <p:spPr>
          <a:xfrm>
            <a:off x="399240" y="5960520"/>
            <a:ext cx="11985480" cy="33372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1" lang="en-US" sz="1600" spc="-1" strike="noStrike">
                <a:solidFill>
                  <a:srgbClr val="000000"/>
                </a:solidFill>
                <a:latin typeface="Calibri"/>
              </a:rPr>
              <a:t>Another method for finding inverse of a matrix is illustrated in the coming slides.</a:t>
            </a:r>
            <a:endParaRPr b="0" lang="en-GB" sz="1600" spc="-1" strike="noStrike">
              <a:latin typeface="Arial"/>
            </a:endParaRPr>
          </a:p>
        </p:txBody>
      </p:sp>
    </p:spTree>
  </p:cSld>
  <mc:AlternateContent>
    <mc:Choice Requires="p14">
      <p:transition spd="slow" p14:dur="2000"/>
    </mc:Choice>
    <mc:Fallback>
      <p:transition spd="slow"/>
    </mc:Fallback>
  </mc:AlternateContent>
</p:sld>
</file>

<file path=ppt/slides/slide6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3" name="PlaceHolder 1"/>
          <p:cNvSpPr>
            <a:spLocks noGrp="1"/>
          </p:cNvSpPr>
          <p:nvPr>
            <p:ph type="ftr"/>
          </p:nvPr>
        </p:nvSpPr>
        <p:spPr>
          <a:xfrm>
            <a:off x="3686040" y="6459840"/>
            <a:ext cx="4822560" cy="364680"/>
          </a:xfrm>
          <a:prstGeom prst="rect">
            <a:avLst/>
          </a:prstGeom>
          <a:noFill/>
          <a:ln w="0">
            <a:noFill/>
          </a:ln>
        </p:spPr>
        <p:txBody>
          <a:bodyPr anchor="ctr">
            <a:noAutofit/>
          </a:bodyPr>
          <a:p>
            <a:endParaRPr b="0" lang="en-GB" sz="2400" spc="-1" strike="noStrike">
              <a:latin typeface="Times New Roman"/>
            </a:endParaRPr>
          </a:p>
        </p:txBody>
      </p:sp>
      <p:sp>
        <p:nvSpPr>
          <p:cNvPr id="454" name="PlaceHolder 2"/>
          <p:cNvSpPr>
            <a:spLocks noGrp="1"/>
          </p:cNvSpPr>
          <p:nvPr>
            <p:ph type="sldNum"/>
          </p:nvPr>
        </p:nvSpPr>
        <p:spPr>
          <a:xfrm>
            <a:off x="9900360" y="6459840"/>
            <a:ext cx="1311840" cy="364680"/>
          </a:xfrm>
          <a:prstGeom prst="rect">
            <a:avLst/>
          </a:prstGeom>
          <a:noFill/>
          <a:ln w="0">
            <a:noFill/>
          </a:ln>
        </p:spPr>
        <p:txBody>
          <a:bodyPr anchor="ctr">
            <a:noAutofit/>
          </a:bodyPr>
          <a:p>
            <a:pPr algn="r">
              <a:lnSpc>
                <a:spcPct val="100000"/>
              </a:lnSpc>
            </a:pPr>
            <a:fld id="{88B09964-BFC6-499A-98B5-B030322811FD}" type="slidenum">
              <a:rPr b="0" lang="en-AU" sz="1050" spc="-1" strike="noStrike">
                <a:solidFill>
                  <a:srgbClr val="ffffff"/>
                </a:solidFill>
                <a:latin typeface="Calibri"/>
              </a:rPr>
              <a:t>&lt;number&gt;</a:t>
            </a:fld>
            <a:endParaRPr b="0" lang="en-GB" sz="1050" spc="-1" strike="noStrike">
              <a:latin typeface="Times New Roman"/>
            </a:endParaRPr>
          </a:p>
        </p:txBody>
      </p:sp>
      <p:pic>
        <p:nvPicPr>
          <p:cNvPr id="455" name="Picture 3" descr=""/>
          <p:cNvPicPr/>
          <p:nvPr/>
        </p:nvPicPr>
        <p:blipFill>
          <a:blip r:embed="rId1"/>
          <a:stretch/>
        </p:blipFill>
        <p:spPr>
          <a:xfrm>
            <a:off x="190800" y="110880"/>
            <a:ext cx="11813040" cy="2008080"/>
          </a:xfrm>
          <a:prstGeom prst="rect">
            <a:avLst/>
          </a:prstGeom>
          <a:ln w="0">
            <a:noFill/>
          </a:ln>
        </p:spPr>
      </p:pic>
      <p:pic>
        <p:nvPicPr>
          <p:cNvPr id="456" name="Picture 4" descr=""/>
          <p:cNvPicPr/>
          <p:nvPr/>
        </p:nvPicPr>
        <p:blipFill>
          <a:blip r:embed="rId2"/>
          <a:stretch/>
        </p:blipFill>
        <p:spPr>
          <a:xfrm>
            <a:off x="297720" y="2145240"/>
            <a:ext cx="11599200" cy="978120"/>
          </a:xfrm>
          <a:prstGeom prst="rect">
            <a:avLst/>
          </a:prstGeom>
          <a:ln w="0">
            <a:noFill/>
          </a:ln>
        </p:spPr>
      </p:pic>
      <p:pic>
        <p:nvPicPr>
          <p:cNvPr id="457" name="Picture 5" descr=""/>
          <p:cNvPicPr/>
          <p:nvPr/>
        </p:nvPicPr>
        <p:blipFill>
          <a:blip r:embed="rId3"/>
          <a:stretch/>
        </p:blipFill>
        <p:spPr>
          <a:xfrm>
            <a:off x="639360" y="3477240"/>
            <a:ext cx="8465760" cy="2274840"/>
          </a:xfrm>
          <a:prstGeom prst="rect">
            <a:avLst/>
          </a:prstGeom>
          <a:ln w="0">
            <a:noFill/>
          </a:ln>
        </p:spPr>
      </p:pic>
    </p:spTree>
  </p:cSld>
  <mc:AlternateContent>
    <mc:Choice Requires="p14">
      <p:transition spd="slow" p14:dur="2000"/>
    </mc:Choice>
    <mc:Fallback>
      <p:transition spd="slow"/>
    </mc:Fallback>
  </mc:AlternateContent>
</p:sld>
</file>

<file path=ppt/slides/slide6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8" name="PlaceHolder 1"/>
          <p:cNvSpPr>
            <a:spLocks noGrp="1"/>
          </p:cNvSpPr>
          <p:nvPr>
            <p:ph type="ftr"/>
          </p:nvPr>
        </p:nvSpPr>
        <p:spPr>
          <a:xfrm>
            <a:off x="3686040" y="6459840"/>
            <a:ext cx="4822560" cy="364680"/>
          </a:xfrm>
          <a:prstGeom prst="rect">
            <a:avLst/>
          </a:prstGeom>
          <a:noFill/>
          <a:ln w="0">
            <a:noFill/>
          </a:ln>
        </p:spPr>
        <p:txBody>
          <a:bodyPr anchor="ctr">
            <a:noAutofit/>
          </a:bodyPr>
          <a:p>
            <a:endParaRPr b="0" lang="en-GB" sz="2400" spc="-1" strike="noStrike">
              <a:latin typeface="Times New Roman"/>
            </a:endParaRPr>
          </a:p>
        </p:txBody>
      </p:sp>
      <p:sp>
        <p:nvSpPr>
          <p:cNvPr id="459" name="PlaceHolder 2"/>
          <p:cNvSpPr>
            <a:spLocks noGrp="1"/>
          </p:cNvSpPr>
          <p:nvPr>
            <p:ph type="sldNum"/>
          </p:nvPr>
        </p:nvSpPr>
        <p:spPr>
          <a:xfrm>
            <a:off x="9900360" y="6459840"/>
            <a:ext cx="1311840" cy="364680"/>
          </a:xfrm>
          <a:prstGeom prst="rect">
            <a:avLst/>
          </a:prstGeom>
          <a:noFill/>
          <a:ln w="0">
            <a:noFill/>
          </a:ln>
        </p:spPr>
        <p:txBody>
          <a:bodyPr anchor="ctr">
            <a:noAutofit/>
          </a:bodyPr>
          <a:p>
            <a:pPr algn="r">
              <a:lnSpc>
                <a:spcPct val="100000"/>
              </a:lnSpc>
            </a:pPr>
            <a:fld id="{21350E98-DEED-4729-9F41-488007FEC5B8}" type="slidenum">
              <a:rPr b="0" lang="en-AU" sz="1050" spc="-1" strike="noStrike">
                <a:solidFill>
                  <a:srgbClr val="ffffff"/>
                </a:solidFill>
                <a:latin typeface="Calibri"/>
              </a:rPr>
              <a:t>&lt;number&gt;</a:t>
            </a:fld>
            <a:endParaRPr b="0" lang="en-GB" sz="1050" spc="-1" strike="noStrike">
              <a:latin typeface="Times New Roman"/>
            </a:endParaRPr>
          </a:p>
        </p:txBody>
      </p:sp>
      <p:pic>
        <p:nvPicPr>
          <p:cNvPr id="460" name="Picture 3" descr=""/>
          <p:cNvPicPr/>
          <p:nvPr/>
        </p:nvPicPr>
        <p:blipFill>
          <a:blip r:embed="rId1"/>
          <a:stretch/>
        </p:blipFill>
        <p:spPr>
          <a:xfrm>
            <a:off x="407160" y="246960"/>
            <a:ext cx="10805040" cy="5617800"/>
          </a:xfrm>
          <a:prstGeom prst="rect">
            <a:avLst/>
          </a:prstGeom>
          <a:ln w="0">
            <a:noFill/>
          </a:ln>
        </p:spPr>
      </p:pic>
    </p:spTree>
  </p:cSld>
  <mc:AlternateContent>
    <mc:Choice Requires="p14">
      <p:transition spd="slow" p14:dur="2000"/>
    </mc:Choice>
    <mc:Fallback>
      <p:transition spd="slow"/>
    </mc:Fallback>
  </mc:AlternateContent>
</p:sld>
</file>

<file path=ppt/slides/slide6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1" name="PlaceHolder 1"/>
          <p:cNvSpPr>
            <a:spLocks noGrp="1"/>
          </p:cNvSpPr>
          <p:nvPr>
            <p:ph type="ftr"/>
          </p:nvPr>
        </p:nvSpPr>
        <p:spPr>
          <a:xfrm>
            <a:off x="3686040" y="6459840"/>
            <a:ext cx="4822560" cy="364680"/>
          </a:xfrm>
          <a:prstGeom prst="rect">
            <a:avLst/>
          </a:prstGeom>
          <a:noFill/>
          <a:ln w="0">
            <a:noFill/>
          </a:ln>
        </p:spPr>
        <p:txBody>
          <a:bodyPr anchor="ctr">
            <a:noAutofit/>
          </a:bodyPr>
          <a:p>
            <a:endParaRPr b="0" lang="en-GB" sz="2400" spc="-1" strike="noStrike">
              <a:latin typeface="Times New Roman"/>
            </a:endParaRPr>
          </a:p>
        </p:txBody>
      </p:sp>
      <p:sp>
        <p:nvSpPr>
          <p:cNvPr id="462" name="PlaceHolder 2"/>
          <p:cNvSpPr>
            <a:spLocks noGrp="1"/>
          </p:cNvSpPr>
          <p:nvPr>
            <p:ph type="sldNum"/>
          </p:nvPr>
        </p:nvSpPr>
        <p:spPr>
          <a:xfrm>
            <a:off x="9900360" y="6459840"/>
            <a:ext cx="1311840" cy="364680"/>
          </a:xfrm>
          <a:prstGeom prst="rect">
            <a:avLst/>
          </a:prstGeom>
          <a:noFill/>
          <a:ln w="0">
            <a:noFill/>
          </a:ln>
        </p:spPr>
        <p:txBody>
          <a:bodyPr anchor="ctr">
            <a:noAutofit/>
          </a:bodyPr>
          <a:p>
            <a:pPr algn="r">
              <a:lnSpc>
                <a:spcPct val="100000"/>
              </a:lnSpc>
            </a:pPr>
            <a:fld id="{E530B3AB-685F-42F6-AB40-D85C08AB3CCB}" type="slidenum">
              <a:rPr b="0" lang="en-AU" sz="1050" spc="-1" strike="noStrike">
                <a:solidFill>
                  <a:srgbClr val="ffffff"/>
                </a:solidFill>
                <a:latin typeface="Calibri"/>
              </a:rPr>
              <a:t>&lt;number&gt;</a:t>
            </a:fld>
            <a:endParaRPr b="0" lang="en-GB" sz="1050" spc="-1" strike="noStrike">
              <a:latin typeface="Times New Roman"/>
            </a:endParaRPr>
          </a:p>
        </p:txBody>
      </p:sp>
      <p:pic>
        <p:nvPicPr>
          <p:cNvPr id="463" name="Picture 3" descr=""/>
          <p:cNvPicPr/>
          <p:nvPr/>
        </p:nvPicPr>
        <p:blipFill>
          <a:blip r:embed="rId1"/>
          <a:stretch/>
        </p:blipFill>
        <p:spPr>
          <a:xfrm>
            <a:off x="330120" y="257400"/>
            <a:ext cx="6765840" cy="2070360"/>
          </a:xfrm>
          <a:prstGeom prst="rect">
            <a:avLst/>
          </a:prstGeom>
          <a:ln w="0">
            <a:noFill/>
          </a:ln>
        </p:spPr>
      </p:pic>
      <p:pic>
        <p:nvPicPr>
          <p:cNvPr id="464" name="Picture 4" descr=""/>
          <p:cNvPicPr/>
          <p:nvPr/>
        </p:nvPicPr>
        <p:blipFill>
          <a:blip r:embed="rId2"/>
          <a:stretch/>
        </p:blipFill>
        <p:spPr>
          <a:xfrm>
            <a:off x="734400" y="2427120"/>
            <a:ext cx="8705520" cy="3502440"/>
          </a:xfrm>
          <a:prstGeom prst="rect">
            <a:avLst/>
          </a:prstGeom>
          <a:ln w="0">
            <a:noFill/>
          </a:ln>
        </p:spPr>
      </p:pic>
    </p:spTree>
  </p:cSld>
  <mc:AlternateContent>
    <mc:Choice Requires="p14">
      <p:transition spd="slow" p14:dur="2000"/>
    </mc:Choice>
    <mc:Fallback>
      <p:transition spd="slow"/>
    </mc:Fallback>
  </mc:AlternateContent>
</p:sld>
</file>

<file path=ppt/slides/slide6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5" name="PlaceHolder 1"/>
          <p:cNvSpPr>
            <a:spLocks noGrp="1"/>
          </p:cNvSpPr>
          <p:nvPr>
            <p:ph type="ftr"/>
          </p:nvPr>
        </p:nvSpPr>
        <p:spPr>
          <a:xfrm>
            <a:off x="3686040" y="6459840"/>
            <a:ext cx="4822560" cy="364680"/>
          </a:xfrm>
          <a:prstGeom prst="rect">
            <a:avLst/>
          </a:prstGeom>
          <a:noFill/>
          <a:ln w="0">
            <a:noFill/>
          </a:ln>
        </p:spPr>
        <p:txBody>
          <a:bodyPr anchor="ctr">
            <a:noAutofit/>
          </a:bodyPr>
          <a:p>
            <a:endParaRPr b="0" lang="en-GB" sz="2400" spc="-1" strike="noStrike">
              <a:latin typeface="Times New Roman"/>
            </a:endParaRPr>
          </a:p>
        </p:txBody>
      </p:sp>
      <p:sp>
        <p:nvSpPr>
          <p:cNvPr id="466" name="PlaceHolder 2"/>
          <p:cNvSpPr>
            <a:spLocks noGrp="1"/>
          </p:cNvSpPr>
          <p:nvPr>
            <p:ph type="sldNum"/>
          </p:nvPr>
        </p:nvSpPr>
        <p:spPr>
          <a:xfrm>
            <a:off x="9900360" y="6459840"/>
            <a:ext cx="1311840" cy="364680"/>
          </a:xfrm>
          <a:prstGeom prst="rect">
            <a:avLst/>
          </a:prstGeom>
          <a:noFill/>
          <a:ln w="0">
            <a:noFill/>
          </a:ln>
        </p:spPr>
        <p:txBody>
          <a:bodyPr anchor="ctr">
            <a:noAutofit/>
          </a:bodyPr>
          <a:p>
            <a:pPr algn="r">
              <a:lnSpc>
                <a:spcPct val="100000"/>
              </a:lnSpc>
            </a:pPr>
            <a:fld id="{5E564966-1008-4D6D-89F9-67568F159258}" type="slidenum">
              <a:rPr b="0" lang="en-AU" sz="1050" spc="-1" strike="noStrike">
                <a:solidFill>
                  <a:srgbClr val="ffffff"/>
                </a:solidFill>
                <a:latin typeface="Calibri"/>
              </a:rPr>
              <a:t>&lt;number&gt;</a:t>
            </a:fld>
            <a:endParaRPr b="0" lang="en-GB" sz="1050" spc="-1" strike="noStrike">
              <a:latin typeface="Times New Roman"/>
            </a:endParaRPr>
          </a:p>
        </p:txBody>
      </p:sp>
      <p:pic>
        <p:nvPicPr>
          <p:cNvPr id="467" name="Picture 3" descr=""/>
          <p:cNvPicPr/>
          <p:nvPr/>
        </p:nvPicPr>
        <p:blipFill>
          <a:blip r:embed="rId1"/>
          <a:stretch/>
        </p:blipFill>
        <p:spPr>
          <a:xfrm>
            <a:off x="596880" y="489240"/>
            <a:ext cx="9104760" cy="5060880"/>
          </a:xfrm>
          <a:prstGeom prst="rect">
            <a:avLst/>
          </a:prstGeom>
          <a:ln w="0">
            <a:noFill/>
          </a:ln>
        </p:spPr>
      </p:pic>
    </p:spTree>
  </p:cSld>
  <mc:AlternateContent>
    <mc:Choice Requires="p14">
      <p:transition spd="slow" p14:dur="2000"/>
    </mc:Choice>
    <mc:Fallback>
      <p:transition spd="slow"/>
    </mc:Fallback>
  </mc:AlternateContent>
</p:sld>
</file>

<file path=ppt/slides/slide6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8" name="PlaceHolder 1"/>
          <p:cNvSpPr>
            <a:spLocks noGrp="1"/>
          </p:cNvSpPr>
          <p:nvPr>
            <p:ph type="ftr"/>
          </p:nvPr>
        </p:nvSpPr>
        <p:spPr>
          <a:xfrm>
            <a:off x="3686040" y="6459840"/>
            <a:ext cx="4822560" cy="364680"/>
          </a:xfrm>
          <a:prstGeom prst="rect">
            <a:avLst/>
          </a:prstGeom>
          <a:noFill/>
          <a:ln w="0">
            <a:noFill/>
          </a:ln>
        </p:spPr>
        <p:txBody>
          <a:bodyPr anchor="ctr">
            <a:noAutofit/>
          </a:bodyPr>
          <a:p>
            <a:endParaRPr b="0" lang="en-GB" sz="2400" spc="-1" strike="noStrike">
              <a:latin typeface="Times New Roman"/>
            </a:endParaRPr>
          </a:p>
        </p:txBody>
      </p:sp>
      <p:sp>
        <p:nvSpPr>
          <p:cNvPr id="469" name="PlaceHolder 2"/>
          <p:cNvSpPr>
            <a:spLocks noGrp="1"/>
          </p:cNvSpPr>
          <p:nvPr>
            <p:ph type="sldNum"/>
          </p:nvPr>
        </p:nvSpPr>
        <p:spPr>
          <a:xfrm>
            <a:off x="9900360" y="6459840"/>
            <a:ext cx="1311840" cy="364680"/>
          </a:xfrm>
          <a:prstGeom prst="rect">
            <a:avLst/>
          </a:prstGeom>
          <a:noFill/>
          <a:ln w="0">
            <a:noFill/>
          </a:ln>
        </p:spPr>
        <p:txBody>
          <a:bodyPr anchor="ctr">
            <a:noAutofit/>
          </a:bodyPr>
          <a:p>
            <a:pPr algn="r">
              <a:lnSpc>
                <a:spcPct val="100000"/>
              </a:lnSpc>
            </a:pPr>
            <a:fld id="{E6189661-EDAF-48A5-8E13-09452884CF48}" type="slidenum">
              <a:rPr b="0" lang="en-AU" sz="1050" spc="-1" strike="noStrike">
                <a:solidFill>
                  <a:srgbClr val="ffffff"/>
                </a:solidFill>
                <a:latin typeface="Calibri"/>
              </a:rPr>
              <a:t>&lt;number&gt;</a:t>
            </a:fld>
            <a:endParaRPr b="0" lang="en-GB" sz="1050" spc="-1" strike="noStrike">
              <a:latin typeface="Times New Roman"/>
            </a:endParaRPr>
          </a:p>
        </p:txBody>
      </p:sp>
      <p:pic>
        <p:nvPicPr>
          <p:cNvPr id="470" name="Picture 3" descr=""/>
          <p:cNvPicPr/>
          <p:nvPr/>
        </p:nvPicPr>
        <p:blipFill>
          <a:blip r:embed="rId1"/>
          <a:stretch/>
        </p:blipFill>
        <p:spPr>
          <a:xfrm>
            <a:off x="550440" y="412200"/>
            <a:ext cx="9585000" cy="3760920"/>
          </a:xfrm>
          <a:prstGeom prst="rect">
            <a:avLst/>
          </a:prstGeom>
          <a:ln w="0">
            <a:noFill/>
          </a:ln>
        </p:spPr>
      </p:pic>
      <p:pic>
        <p:nvPicPr>
          <p:cNvPr id="471" name="Picture 4" descr=""/>
          <p:cNvPicPr/>
          <p:nvPr/>
        </p:nvPicPr>
        <p:blipFill>
          <a:blip r:embed="rId2"/>
          <a:stretch/>
        </p:blipFill>
        <p:spPr>
          <a:xfrm>
            <a:off x="490680" y="4142520"/>
            <a:ext cx="9644400" cy="460080"/>
          </a:xfrm>
          <a:prstGeom prst="rect">
            <a:avLst/>
          </a:prstGeom>
          <a:ln w="0">
            <a:noFill/>
          </a:ln>
        </p:spPr>
      </p:pic>
      <p:pic>
        <p:nvPicPr>
          <p:cNvPr id="472" name="Picture 5" descr=""/>
          <p:cNvPicPr/>
          <p:nvPr/>
        </p:nvPicPr>
        <p:blipFill>
          <a:blip r:embed="rId3"/>
          <a:stretch/>
        </p:blipFill>
        <p:spPr>
          <a:xfrm>
            <a:off x="550440" y="4602960"/>
            <a:ext cx="10768680" cy="1732320"/>
          </a:xfrm>
          <a:prstGeom prst="rect">
            <a:avLst/>
          </a:prstGeom>
          <a:ln w="0">
            <a:noFill/>
          </a:ln>
        </p:spPr>
      </p:pic>
      <p:sp>
        <p:nvSpPr>
          <p:cNvPr id="473" name="TextBox 6"/>
          <p:cNvSpPr/>
          <p:nvPr/>
        </p:nvSpPr>
        <p:spPr>
          <a:xfrm>
            <a:off x="490680" y="3680280"/>
            <a:ext cx="930240" cy="45612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2400" spc="-1" strike="noStrike" u="sng">
                <a:solidFill>
                  <a:srgbClr val="00b050"/>
                </a:solidFill>
                <a:uFillTx/>
                <a:latin typeface="Calibri"/>
              </a:rPr>
              <a:t>Note</a:t>
            </a:r>
            <a:endParaRPr b="0" lang="en-GB" sz="2400" spc="-1" strike="noStrike">
              <a:latin typeface="Arial"/>
            </a:endParaRPr>
          </a:p>
        </p:txBody>
      </p:sp>
    </p:spTree>
  </p:cSld>
  <mc:AlternateContent>
    <mc:Choice Requires="p14">
      <p:transition spd="slow" p14:dur="2000"/>
    </mc:Choice>
    <mc:Fallback>
      <p:transition spd="slow"/>
    </mc:Fallback>
  </mc:AlternateContent>
</p:sld>
</file>

<file path=ppt/slides/slide6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4" name="PlaceHolder 1"/>
          <p:cNvSpPr>
            <a:spLocks noGrp="1"/>
          </p:cNvSpPr>
          <p:nvPr>
            <p:ph type="ftr"/>
          </p:nvPr>
        </p:nvSpPr>
        <p:spPr>
          <a:xfrm>
            <a:off x="3686040" y="6459840"/>
            <a:ext cx="4822560" cy="364680"/>
          </a:xfrm>
          <a:prstGeom prst="rect">
            <a:avLst/>
          </a:prstGeom>
          <a:noFill/>
          <a:ln w="0">
            <a:noFill/>
          </a:ln>
        </p:spPr>
        <p:txBody>
          <a:bodyPr anchor="ctr">
            <a:noAutofit/>
          </a:bodyPr>
          <a:p>
            <a:endParaRPr b="0" lang="en-GB" sz="2400" spc="-1" strike="noStrike">
              <a:latin typeface="Times New Roman"/>
            </a:endParaRPr>
          </a:p>
        </p:txBody>
      </p:sp>
      <p:sp>
        <p:nvSpPr>
          <p:cNvPr id="475" name="PlaceHolder 2"/>
          <p:cNvSpPr>
            <a:spLocks noGrp="1"/>
          </p:cNvSpPr>
          <p:nvPr>
            <p:ph type="sldNum"/>
          </p:nvPr>
        </p:nvSpPr>
        <p:spPr>
          <a:xfrm>
            <a:off x="9900360" y="6459840"/>
            <a:ext cx="1311840" cy="364680"/>
          </a:xfrm>
          <a:prstGeom prst="rect">
            <a:avLst/>
          </a:prstGeom>
          <a:noFill/>
          <a:ln w="0">
            <a:noFill/>
          </a:ln>
        </p:spPr>
        <p:txBody>
          <a:bodyPr anchor="ctr">
            <a:noAutofit/>
          </a:bodyPr>
          <a:p>
            <a:pPr algn="r">
              <a:lnSpc>
                <a:spcPct val="100000"/>
              </a:lnSpc>
            </a:pPr>
            <a:fld id="{21AA6941-6A46-480C-81DB-DF2EA46AE72B}" type="slidenum">
              <a:rPr b="0" lang="en-AU" sz="1050" spc="-1" strike="noStrike">
                <a:solidFill>
                  <a:srgbClr val="ffffff"/>
                </a:solidFill>
                <a:latin typeface="Calibri"/>
              </a:rPr>
              <a:t>&lt;number&gt;</a:t>
            </a:fld>
            <a:endParaRPr b="0" lang="en-GB" sz="1050" spc="-1" strike="noStrike">
              <a:latin typeface="Times New Roman"/>
            </a:endParaRPr>
          </a:p>
        </p:txBody>
      </p:sp>
      <p:pic>
        <p:nvPicPr>
          <p:cNvPr id="476" name="Picture 3" descr=""/>
          <p:cNvPicPr/>
          <p:nvPr/>
        </p:nvPicPr>
        <p:blipFill>
          <a:blip r:embed="rId1"/>
          <a:stretch/>
        </p:blipFill>
        <p:spPr>
          <a:xfrm>
            <a:off x="644040" y="34200"/>
            <a:ext cx="7578360" cy="2303640"/>
          </a:xfrm>
          <a:prstGeom prst="rect">
            <a:avLst/>
          </a:prstGeom>
          <a:ln w="0">
            <a:noFill/>
          </a:ln>
        </p:spPr>
      </p:pic>
      <p:pic>
        <p:nvPicPr>
          <p:cNvPr id="477" name="Picture 4" descr=""/>
          <p:cNvPicPr/>
          <p:nvPr/>
        </p:nvPicPr>
        <p:blipFill>
          <a:blip r:embed="rId2"/>
          <a:stretch/>
        </p:blipFill>
        <p:spPr>
          <a:xfrm>
            <a:off x="756360" y="2338200"/>
            <a:ext cx="7353360" cy="3847320"/>
          </a:xfrm>
          <a:prstGeom prst="rect">
            <a:avLst/>
          </a:prstGeom>
          <a:ln w="0">
            <a:noFill/>
          </a:ln>
        </p:spPr>
      </p:pic>
      <p:pic>
        <p:nvPicPr>
          <p:cNvPr id="478" name="Picture 5" descr=""/>
          <p:cNvPicPr/>
          <p:nvPr/>
        </p:nvPicPr>
        <p:blipFill>
          <a:blip r:embed="rId3"/>
          <a:stretch/>
        </p:blipFill>
        <p:spPr>
          <a:xfrm>
            <a:off x="756360" y="6428520"/>
            <a:ext cx="6876720" cy="361440"/>
          </a:xfrm>
          <a:prstGeom prst="rect">
            <a:avLst/>
          </a:prstGeom>
          <a:ln w="0">
            <a:noFill/>
          </a:ln>
        </p:spPr>
      </p:pic>
    </p:spTree>
  </p:cSld>
  <mc:AlternateContent>
    <mc:Choice Requires="p14">
      <p:transition spd="slow" p14:dur="2000"/>
    </mc:Choice>
    <mc:Fallback>
      <p:transition spd="slow"/>
    </mc:Fallback>
  </mc:AlternateContent>
</p:sld>
</file>

<file path=ppt/slides/slide6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9" name="PlaceHolder 1"/>
          <p:cNvSpPr>
            <a:spLocks noGrp="1"/>
          </p:cNvSpPr>
          <p:nvPr>
            <p:ph type="ftr"/>
          </p:nvPr>
        </p:nvSpPr>
        <p:spPr>
          <a:xfrm>
            <a:off x="3686040" y="6459840"/>
            <a:ext cx="4822560" cy="364680"/>
          </a:xfrm>
          <a:prstGeom prst="rect">
            <a:avLst/>
          </a:prstGeom>
          <a:noFill/>
          <a:ln w="0">
            <a:noFill/>
          </a:ln>
        </p:spPr>
        <p:txBody>
          <a:bodyPr anchor="ctr">
            <a:noAutofit/>
          </a:bodyPr>
          <a:p>
            <a:endParaRPr b="0" lang="en-GB" sz="2400" spc="-1" strike="noStrike">
              <a:latin typeface="Times New Roman"/>
            </a:endParaRPr>
          </a:p>
        </p:txBody>
      </p:sp>
      <p:sp>
        <p:nvSpPr>
          <p:cNvPr id="480" name="PlaceHolder 2"/>
          <p:cNvSpPr>
            <a:spLocks noGrp="1"/>
          </p:cNvSpPr>
          <p:nvPr>
            <p:ph type="sldNum"/>
          </p:nvPr>
        </p:nvSpPr>
        <p:spPr>
          <a:xfrm>
            <a:off x="9900360" y="6459840"/>
            <a:ext cx="1311840" cy="364680"/>
          </a:xfrm>
          <a:prstGeom prst="rect">
            <a:avLst/>
          </a:prstGeom>
          <a:noFill/>
          <a:ln w="0">
            <a:noFill/>
          </a:ln>
        </p:spPr>
        <p:txBody>
          <a:bodyPr anchor="ctr">
            <a:noAutofit/>
          </a:bodyPr>
          <a:p>
            <a:pPr algn="r">
              <a:lnSpc>
                <a:spcPct val="100000"/>
              </a:lnSpc>
            </a:pPr>
            <a:fld id="{4011CC17-3104-49EE-8E6E-56B2F253F845}" type="slidenum">
              <a:rPr b="0" lang="en-AU" sz="1050" spc="-1" strike="noStrike">
                <a:solidFill>
                  <a:srgbClr val="ffffff"/>
                </a:solidFill>
                <a:latin typeface="Calibri"/>
              </a:rPr>
              <a:t>&lt;number&gt;</a:t>
            </a:fld>
            <a:endParaRPr b="0" lang="en-GB" sz="1050" spc="-1" strike="noStrike">
              <a:latin typeface="Times New Roman"/>
            </a:endParaRPr>
          </a:p>
        </p:txBody>
      </p:sp>
      <p:pic>
        <p:nvPicPr>
          <p:cNvPr id="481" name="Picture 3" descr=""/>
          <p:cNvPicPr/>
          <p:nvPr/>
        </p:nvPicPr>
        <p:blipFill>
          <a:blip r:embed="rId1"/>
          <a:stretch/>
        </p:blipFill>
        <p:spPr>
          <a:xfrm>
            <a:off x="618120" y="202320"/>
            <a:ext cx="1981440" cy="621000"/>
          </a:xfrm>
          <a:prstGeom prst="rect">
            <a:avLst/>
          </a:prstGeom>
          <a:ln w="0">
            <a:noFill/>
          </a:ln>
        </p:spPr>
      </p:pic>
      <p:pic>
        <p:nvPicPr>
          <p:cNvPr id="482" name="Picture 4" descr=""/>
          <p:cNvPicPr/>
          <p:nvPr/>
        </p:nvPicPr>
        <p:blipFill>
          <a:blip r:embed="rId2"/>
          <a:stretch/>
        </p:blipFill>
        <p:spPr>
          <a:xfrm>
            <a:off x="618120" y="1044000"/>
            <a:ext cx="6296400" cy="1927080"/>
          </a:xfrm>
          <a:prstGeom prst="rect">
            <a:avLst/>
          </a:prstGeom>
          <a:ln w="0">
            <a:noFill/>
          </a:ln>
        </p:spPr>
      </p:pic>
      <p:pic>
        <p:nvPicPr>
          <p:cNvPr id="483" name="Picture 5" descr=""/>
          <p:cNvPicPr/>
          <p:nvPr/>
        </p:nvPicPr>
        <p:blipFill>
          <a:blip r:embed="rId3"/>
          <a:stretch/>
        </p:blipFill>
        <p:spPr>
          <a:xfrm>
            <a:off x="618120" y="2971800"/>
            <a:ext cx="10913040" cy="1598760"/>
          </a:xfrm>
          <a:prstGeom prst="rect">
            <a:avLst/>
          </a:prstGeom>
          <a:ln w="0">
            <a:noFill/>
          </a:ln>
        </p:spPr>
      </p:pic>
      <p:pic>
        <p:nvPicPr>
          <p:cNvPr id="484" name="Picture 6" descr=""/>
          <p:cNvPicPr/>
          <p:nvPr/>
        </p:nvPicPr>
        <p:blipFill>
          <a:blip r:embed="rId4"/>
          <a:stretch/>
        </p:blipFill>
        <p:spPr>
          <a:xfrm>
            <a:off x="618120" y="4570920"/>
            <a:ext cx="10969200" cy="1365840"/>
          </a:xfrm>
          <a:prstGeom prst="rect">
            <a:avLst/>
          </a:prstGeom>
          <a:ln w="0">
            <a:noFill/>
          </a:ln>
        </p:spPr>
      </p:pic>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1" name="PlaceHolder 1"/>
          <p:cNvSpPr>
            <a:spLocks noGrp="1"/>
          </p:cNvSpPr>
          <p:nvPr>
            <p:ph type="ftr"/>
          </p:nvPr>
        </p:nvSpPr>
        <p:spPr>
          <a:xfrm>
            <a:off x="3686040" y="6459840"/>
            <a:ext cx="4822560" cy="364680"/>
          </a:xfrm>
          <a:prstGeom prst="rect">
            <a:avLst/>
          </a:prstGeom>
          <a:noFill/>
          <a:ln w="0">
            <a:noFill/>
          </a:ln>
        </p:spPr>
        <p:txBody>
          <a:bodyPr anchor="ctr">
            <a:noAutofit/>
          </a:bodyPr>
          <a:p>
            <a:endParaRPr b="0" lang="en-GB" sz="2400" spc="-1" strike="noStrike">
              <a:latin typeface="Times New Roman"/>
            </a:endParaRPr>
          </a:p>
        </p:txBody>
      </p:sp>
      <p:sp>
        <p:nvSpPr>
          <p:cNvPr id="132" name="PlaceHolder 2"/>
          <p:cNvSpPr>
            <a:spLocks noGrp="1"/>
          </p:cNvSpPr>
          <p:nvPr>
            <p:ph type="sldNum"/>
          </p:nvPr>
        </p:nvSpPr>
        <p:spPr>
          <a:xfrm>
            <a:off x="9900360" y="6459840"/>
            <a:ext cx="1311840" cy="364680"/>
          </a:xfrm>
          <a:prstGeom prst="rect">
            <a:avLst/>
          </a:prstGeom>
          <a:noFill/>
          <a:ln w="0">
            <a:noFill/>
          </a:ln>
        </p:spPr>
        <p:txBody>
          <a:bodyPr anchor="ctr">
            <a:noAutofit/>
          </a:bodyPr>
          <a:p>
            <a:pPr algn="r">
              <a:lnSpc>
                <a:spcPct val="100000"/>
              </a:lnSpc>
            </a:pPr>
            <a:fld id="{F24CF53D-EFE1-44F2-9CA0-5EE67EC8638F}" type="slidenum">
              <a:rPr b="0" lang="en-AU" sz="1050" spc="-1" strike="noStrike">
                <a:solidFill>
                  <a:srgbClr val="ffffff"/>
                </a:solidFill>
                <a:latin typeface="Calibri"/>
              </a:rPr>
              <a:t>&lt;number&gt;</a:t>
            </a:fld>
            <a:endParaRPr b="0" lang="en-GB" sz="1050" spc="-1" strike="noStrike">
              <a:latin typeface="Times New Roman"/>
            </a:endParaRPr>
          </a:p>
        </p:txBody>
      </p:sp>
      <p:pic>
        <p:nvPicPr>
          <p:cNvPr id="133" name="Picture 3" descr=""/>
          <p:cNvPicPr/>
          <p:nvPr/>
        </p:nvPicPr>
        <p:blipFill>
          <a:blip r:embed="rId1"/>
          <a:stretch/>
        </p:blipFill>
        <p:spPr>
          <a:xfrm>
            <a:off x="312480" y="309240"/>
            <a:ext cx="3947040" cy="631080"/>
          </a:xfrm>
          <a:prstGeom prst="rect">
            <a:avLst/>
          </a:prstGeom>
          <a:ln w="0">
            <a:noFill/>
          </a:ln>
        </p:spPr>
      </p:pic>
      <p:pic>
        <p:nvPicPr>
          <p:cNvPr id="134" name="Picture 4" descr=""/>
          <p:cNvPicPr/>
          <p:nvPr/>
        </p:nvPicPr>
        <p:blipFill>
          <a:blip r:embed="rId2"/>
          <a:stretch/>
        </p:blipFill>
        <p:spPr>
          <a:xfrm>
            <a:off x="312480" y="1056600"/>
            <a:ext cx="9723240" cy="1129680"/>
          </a:xfrm>
          <a:prstGeom prst="rect">
            <a:avLst/>
          </a:prstGeom>
          <a:ln w="0">
            <a:noFill/>
          </a:ln>
        </p:spPr>
      </p:pic>
      <p:pic>
        <p:nvPicPr>
          <p:cNvPr id="135" name="Picture 6" descr=""/>
          <p:cNvPicPr/>
          <p:nvPr/>
        </p:nvPicPr>
        <p:blipFill>
          <a:blip r:embed="rId3"/>
          <a:stretch/>
        </p:blipFill>
        <p:spPr>
          <a:xfrm>
            <a:off x="312480" y="4329720"/>
            <a:ext cx="10685520" cy="2013840"/>
          </a:xfrm>
          <a:prstGeom prst="rect">
            <a:avLst/>
          </a:prstGeom>
          <a:ln w="0">
            <a:noFill/>
          </a:ln>
        </p:spPr>
      </p:pic>
      <p:pic>
        <p:nvPicPr>
          <p:cNvPr id="136" name="Picture 7" descr=""/>
          <p:cNvPicPr/>
          <p:nvPr/>
        </p:nvPicPr>
        <p:blipFill>
          <a:blip r:embed="rId4"/>
          <a:stretch/>
        </p:blipFill>
        <p:spPr>
          <a:xfrm>
            <a:off x="312480" y="2880360"/>
            <a:ext cx="10387800" cy="1449000"/>
          </a:xfrm>
          <a:prstGeom prst="rect">
            <a:avLst/>
          </a:prstGeom>
          <a:ln w="0">
            <a:noFill/>
          </a:ln>
        </p:spPr>
      </p:pic>
      <p:sp>
        <p:nvSpPr>
          <p:cNvPr id="137" name="TextBox 8"/>
          <p:cNvSpPr/>
          <p:nvPr/>
        </p:nvSpPr>
        <p:spPr>
          <a:xfrm>
            <a:off x="409680" y="2302560"/>
            <a:ext cx="1892880" cy="45612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1" lang="en-US" sz="2400" spc="-1" strike="noStrike" u="sng">
                <a:solidFill>
                  <a:srgbClr val="000000"/>
                </a:solidFill>
                <a:uFillTx/>
                <a:latin typeface="Calibri"/>
              </a:rPr>
              <a:t>Problem</a:t>
            </a:r>
            <a:endParaRPr b="0" lang="en-GB" sz="2400" spc="-1" strike="noStrike">
              <a:latin typeface="Arial"/>
            </a:endParaRPr>
          </a:p>
        </p:txBody>
      </p:sp>
    </p:spTree>
  </p:cSld>
  <mc:AlternateContent>
    <mc:Choice Requires="p14">
      <p:transition spd="slow" p14:dur="2000"/>
    </mc:Choice>
    <mc:Fallback>
      <p:transition spd="slow"/>
    </mc:Fallback>
  </mc:AlternateContent>
  <p:timing>
    <p:tnLst>
      <p:par>
        <p:cTn id="41" dur="indefinite" restart="never" nodeType="tmRoot">
          <p:childTnLst>
            <p:seq>
              <p:cTn id="42" dur="indefinite" nodeType="mainSeq">
                <p:childTnLst>
                  <p:par>
                    <p:cTn id="43" fill="hold">
                      <p:stCondLst>
                        <p:cond delay="indefinite"/>
                      </p:stCondLst>
                      <p:childTnLst>
                        <p:par>
                          <p:cTn id="44" fill="hold">
                            <p:stCondLst>
                              <p:cond delay="0"/>
                            </p:stCondLst>
                            <p:childTnLst>
                              <p:par>
                                <p:cTn id="45" nodeType="clickEffect" fill="hold" presetClass="entr" presetID="1">
                                  <p:stCondLst>
                                    <p:cond delay="0"/>
                                  </p:stCondLst>
                                  <p:childTnLst>
                                    <p:set>
                                      <p:cBhvr>
                                        <p:cTn id="46" dur="1" fill="hold">
                                          <p:stCondLst>
                                            <p:cond delay="0"/>
                                          </p:stCondLst>
                                        </p:cTn>
                                        <p:tgtEl>
                                          <p:spTgt spid="13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nodeType="clickEffect" fill="hold" presetClass="entr" presetID="1">
                                  <p:stCondLst>
                                    <p:cond delay="0"/>
                                  </p:stCondLst>
                                  <p:childTnLst>
                                    <p:set>
                                      <p:cBhvr>
                                        <p:cTn id="50" dur="1" fill="hold">
                                          <p:stCondLst>
                                            <p:cond delay="0"/>
                                          </p:stCondLst>
                                        </p:cTn>
                                        <p:tgtEl>
                                          <p:spTgt spid="134"/>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nodeType="clickEffect" fill="hold" presetClass="entr" presetID="1">
                                  <p:stCondLst>
                                    <p:cond delay="0"/>
                                  </p:stCondLst>
                                  <p:childTnLst>
                                    <p:set>
                                      <p:cBhvr>
                                        <p:cTn id="54" dur="1" fill="hold">
                                          <p:stCondLst>
                                            <p:cond delay="0"/>
                                          </p:stCondLst>
                                        </p:cTn>
                                        <p:tgtEl>
                                          <p:spTgt spid="137"/>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nodeType="clickEffect" fill="hold" presetClass="entr" presetID="1">
                                  <p:stCondLst>
                                    <p:cond delay="0"/>
                                  </p:stCondLst>
                                  <p:childTnLst>
                                    <p:set>
                                      <p:cBhvr>
                                        <p:cTn id="58" dur="1" fill="hold">
                                          <p:stCondLst>
                                            <p:cond delay="0"/>
                                          </p:stCondLst>
                                        </p:cTn>
                                        <p:tgtEl>
                                          <p:spTgt spid="136"/>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nodeType="clickEffect" fill="hold" presetClass="entr" presetID="1">
                                  <p:stCondLst>
                                    <p:cond delay="0"/>
                                  </p:stCondLst>
                                  <p:childTnLst>
                                    <p:set>
                                      <p:cBhvr>
                                        <p:cTn id="62" dur="1" fill="hold">
                                          <p:stCondLst>
                                            <p:cond delay="0"/>
                                          </p:stCondLst>
                                        </p:cTn>
                                        <p:tgtEl>
                                          <p:spTgt spid="13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5" name="PlaceHolder 1"/>
          <p:cNvSpPr>
            <a:spLocks noGrp="1"/>
          </p:cNvSpPr>
          <p:nvPr>
            <p:ph type="ftr"/>
          </p:nvPr>
        </p:nvSpPr>
        <p:spPr>
          <a:xfrm>
            <a:off x="3686040" y="6459840"/>
            <a:ext cx="4822560" cy="364680"/>
          </a:xfrm>
          <a:prstGeom prst="rect">
            <a:avLst/>
          </a:prstGeom>
          <a:noFill/>
          <a:ln w="0">
            <a:noFill/>
          </a:ln>
        </p:spPr>
        <p:txBody>
          <a:bodyPr anchor="ctr">
            <a:noAutofit/>
          </a:bodyPr>
          <a:p>
            <a:endParaRPr b="0" lang="en-GB" sz="2400" spc="-1" strike="noStrike">
              <a:latin typeface="Times New Roman"/>
            </a:endParaRPr>
          </a:p>
        </p:txBody>
      </p:sp>
      <p:sp>
        <p:nvSpPr>
          <p:cNvPr id="486" name="PlaceHolder 2"/>
          <p:cNvSpPr>
            <a:spLocks noGrp="1"/>
          </p:cNvSpPr>
          <p:nvPr>
            <p:ph type="sldNum"/>
          </p:nvPr>
        </p:nvSpPr>
        <p:spPr>
          <a:xfrm>
            <a:off x="9900360" y="6459840"/>
            <a:ext cx="1311840" cy="364680"/>
          </a:xfrm>
          <a:prstGeom prst="rect">
            <a:avLst/>
          </a:prstGeom>
          <a:noFill/>
          <a:ln w="0">
            <a:noFill/>
          </a:ln>
        </p:spPr>
        <p:txBody>
          <a:bodyPr anchor="ctr">
            <a:noAutofit/>
          </a:bodyPr>
          <a:p>
            <a:pPr algn="r">
              <a:lnSpc>
                <a:spcPct val="100000"/>
              </a:lnSpc>
            </a:pPr>
            <a:fld id="{22F6DC4E-28FF-4580-8068-177E63B1ECB8}" type="slidenum">
              <a:rPr b="0" lang="en-AU" sz="1050" spc="-1" strike="noStrike">
                <a:solidFill>
                  <a:srgbClr val="ffffff"/>
                </a:solidFill>
                <a:latin typeface="Calibri"/>
              </a:rPr>
              <a:t>&lt;number&gt;</a:t>
            </a:fld>
            <a:endParaRPr b="0" lang="en-GB" sz="1050" spc="-1" strike="noStrike">
              <a:latin typeface="Times New Roman"/>
            </a:endParaRPr>
          </a:p>
        </p:txBody>
      </p:sp>
      <p:pic>
        <p:nvPicPr>
          <p:cNvPr id="487" name="Picture 3" descr=""/>
          <p:cNvPicPr/>
          <p:nvPr/>
        </p:nvPicPr>
        <p:blipFill>
          <a:blip r:embed="rId1"/>
          <a:stretch/>
        </p:blipFill>
        <p:spPr>
          <a:xfrm>
            <a:off x="184680" y="463680"/>
            <a:ext cx="11091240" cy="2596680"/>
          </a:xfrm>
          <a:prstGeom prst="rect">
            <a:avLst/>
          </a:prstGeom>
          <a:ln w="0">
            <a:noFill/>
          </a:ln>
        </p:spPr>
      </p:pic>
      <p:sp>
        <p:nvSpPr>
          <p:cNvPr id="488" name="Straight Connector 4"/>
          <p:cNvSpPr/>
          <p:nvPr/>
        </p:nvSpPr>
        <p:spPr>
          <a:xfrm>
            <a:off x="1440" y="3492360"/>
            <a:ext cx="12192120" cy="50760"/>
          </a:xfrm>
          <a:prstGeom prst="line">
            <a:avLst/>
          </a:prstGeom>
          <a:ln>
            <a:solidFill>
              <a:srgbClr val="63a537">
                <a:lumMod val="75000"/>
              </a:srgbClr>
            </a:solidFill>
            <a:round/>
          </a:ln>
        </p:spPr>
        <p:style>
          <a:lnRef idx="1">
            <a:schemeClr val="accent1"/>
          </a:lnRef>
          <a:fillRef idx="0">
            <a:schemeClr val="accent1"/>
          </a:fillRef>
          <a:effectRef idx="0">
            <a:schemeClr val="accent1"/>
          </a:effectRef>
          <a:fontRef idx="minor"/>
        </p:style>
      </p:sp>
    </p:spTree>
  </p:cSld>
  <mc:AlternateContent>
    <mc:Choice Requires="p14">
      <p:transition spd="slow" p14:dur="2000"/>
    </mc:Choice>
    <mc:Fallback>
      <p:transition spd="slow"/>
    </mc:Fallback>
  </mc:AlternateContent>
</p:sld>
</file>

<file path=ppt/slides/slide7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9" name="PlaceHolder 1"/>
          <p:cNvSpPr>
            <a:spLocks noGrp="1"/>
          </p:cNvSpPr>
          <p:nvPr>
            <p:ph type="ftr"/>
          </p:nvPr>
        </p:nvSpPr>
        <p:spPr>
          <a:xfrm>
            <a:off x="3686040" y="6459840"/>
            <a:ext cx="4822560" cy="364680"/>
          </a:xfrm>
          <a:prstGeom prst="rect">
            <a:avLst/>
          </a:prstGeom>
          <a:noFill/>
          <a:ln w="0">
            <a:noFill/>
          </a:ln>
        </p:spPr>
        <p:txBody>
          <a:bodyPr anchor="ctr">
            <a:noAutofit/>
          </a:bodyPr>
          <a:p>
            <a:endParaRPr b="0" lang="en-GB" sz="2400" spc="-1" strike="noStrike">
              <a:latin typeface="Times New Roman"/>
            </a:endParaRPr>
          </a:p>
        </p:txBody>
      </p:sp>
      <p:sp>
        <p:nvSpPr>
          <p:cNvPr id="490" name="PlaceHolder 2"/>
          <p:cNvSpPr>
            <a:spLocks noGrp="1"/>
          </p:cNvSpPr>
          <p:nvPr>
            <p:ph type="sldNum"/>
          </p:nvPr>
        </p:nvSpPr>
        <p:spPr>
          <a:xfrm>
            <a:off x="9900360" y="6459840"/>
            <a:ext cx="1311840" cy="364680"/>
          </a:xfrm>
          <a:prstGeom prst="rect">
            <a:avLst/>
          </a:prstGeom>
          <a:noFill/>
          <a:ln w="0">
            <a:noFill/>
          </a:ln>
        </p:spPr>
        <p:txBody>
          <a:bodyPr anchor="ctr">
            <a:noAutofit/>
          </a:bodyPr>
          <a:p>
            <a:pPr algn="r">
              <a:lnSpc>
                <a:spcPct val="100000"/>
              </a:lnSpc>
            </a:pPr>
            <a:fld id="{0A02B250-254E-4A5E-BC1C-F52B9CD70C88}" type="slidenum">
              <a:rPr b="0" lang="en-AU" sz="1050" spc="-1" strike="noStrike">
                <a:solidFill>
                  <a:srgbClr val="ffffff"/>
                </a:solidFill>
                <a:latin typeface="Calibri"/>
              </a:rPr>
              <a:t>&lt;number&gt;</a:t>
            </a:fld>
            <a:endParaRPr b="0" lang="en-GB" sz="1050" spc="-1" strike="noStrike">
              <a:latin typeface="Times New Roman"/>
            </a:endParaRPr>
          </a:p>
        </p:txBody>
      </p:sp>
      <p:pic>
        <p:nvPicPr>
          <p:cNvPr id="491" name="Picture 3" descr=""/>
          <p:cNvPicPr/>
          <p:nvPr/>
        </p:nvPicPr>
        <p:blipFill>
          <a:blip r:embed="rId1"/>
          <a:stretch/>
        </p:blipFill>
        <p:spPr>
          <a:xfrm>
            <a:off x="526320" y="61560"/>
            <a:ext cx="2762640" cy="1044720"/>
          </a:xfrm>
          <a:prstGeom prst="rect">
            <a:avLst/>
          </a:prstGeom>
          <a:ln w="0">
            <a:noFill/>
          </a:ln>
        </p:spPr>
      </p:pic>
      <p:sp>
        <p:nvSpPr>
          <p:cNvPr id="492" name="Straight Connector 4"/>
          <p:cNvSpPr/>
          <p:nvPr/>
        </p:nvSpPr>
        <p:spPr>
          <a:xfrm flipV="1">
            <a:off x="647640" y="901440"/>
            <a:ext cx="2755800" cy="14400"/>
          </a:xfrm>
          <a:prstGeom prst="line">
            <a:avLst/>
          </a:prstGeom>
          <a:ln>
            <a:solidFill>
              <a:srgbClr val="000000"/>
            </a:solidFill>
            <a:round/>
          </a:ln>
        </p:spPr>
        <p:style>
          <a:lnRef idx="2">
            <a:schemeClr val="dk1"/>
          </a:lnRef>
          <a:fillRef idx="0">
            <a:schemeClr val="dk1"/>
          </a:fillRef>
          <a:effectRef idx="1">
            <a:schemeClr val="dk1"/>
          </a:effectRef>
          <a:fontRef idx="minor"/>
        </p:style>
      </p:sp>
      <p:pic>
        <p:nvPicPr>
          <p:cNvPr id="493" name="Picture 5" descr=""/>
          <p:cNvPicPr/>
          <p:nvPr/>
        </p:nvPicPr>
        <p:blipFill>
          <a:blip r:embed="rId2"/>
          <a:stretch/>
        </p:blipFill>
        <p:spPr>
          <a:xfrm>
            <a:off x="526320" y="1013040"/>
            <a:ext cx="10634040" cy="825120"/>
          </a:xfrm>
          <a:prstGeom prst="rect">
            <a:avLst/>
          </a:prstGeom>
          <a:ln w="0">
            <a:noFill/>
          </a:ln>
        </p:spPr>
      </p:pic>
      <p:pic>
        <p:nvPicPr>
          <p:cNvPr id="494" name="Picture 7" descr=""/>
          <p:cNvPicPr/>
          <p:nvPr/>
        </p:nvPicPr>
        <p:blipFill>
          <a:blip r:embed="rId3"/>
          <a:stretch/>
        </p:blipFill>
        <p:spPr>
          <a:xfrm>
            <a:off x="0" y="1935360"/>
            <a:ext cx="8088480" cy="1788120"/>
          </a:xfrm>
          <a:prstGeom prst="rect">
            <a:avLst/>
          </a:prstGeom>
          <a:ln w="0">
            <a:noFill/>
          </a:ln>
        </p:spPr>
      </p:pic>
      <p:pic>
        <p:nvPicPr>
          <p:cNvPr id="495" name="Picture 10" descr=""/>
          <p:cNvPicPr/>
          <p:nvPr/>
        </p:nvPicPr>
        <p:blipFill>
          <a:blip r:embed="rId4"/>
          <a:stretch/>
        </p:blipFill>
        <p:spPr>
          <a:xfrm>
            <a:off x="8694000" y="4687920"/>
            <a:ext cx="1206000" cy="820800"/>
          </a:xfrm>
          <a:prstGeom prst="rect">
            <a:avLst/>
          </a:prstGeom>
          <a:ln w="0">
            <a:noFill/>
          </a:ln>
        </p:spPr>
      </p:pic>
      <p:pic>
        <p:nvPicPr>
          <p:cNvPr id="496" name="Picture 11" descr=""/>
          <p:cNvPicPr/>
          <p:nvPr/>
        </p:nvPicPr>
        <p:blipFill>
          <a:blip r:embed="rId5"/>
          <a:stretch/>
        </p:blipFill>
        <p:spPr>
          <a:xfrm>
            <a:off x="429120" y="4064760"/>
            <a:ext cx="11336760" cy="1218960"/>
          </a:xfrm>
          <a:prstGeom prst="rect">
            <a:avLst/>
          </a:prstGeom>
          <a:ln w="0">
            <a:noFill/>
          </a:ln>
        </p:spPr>
      </p:pic>
    </p:spTree>
  </p:cSld>
  <mc:AlternateContent>
    <mc:Choice Requires="p14">
      <p:transition spd="slow" p14:dur="2000"/>
    </mc:Choice>
    <mc:Fallback>
      <p:transition spd="slow"/>
    </mc:Fallback>
  </mc:AlternateContent>
</p:sld>
</file>

<file path=ppt/slides/slide7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7" name="PlaceHolder 1"/>
          <p:cNvSpPr>
            <a:spLocks noGrp="1"/>
          </p:cNvSpPr>
          <p:nvPr>
            <p:ph type="ftr"/>
          </p:nvPr>
        </p:nvSpPr>
        <p:spPr>
          <a:xfrm>
            <a:off x="3686040" y="6459840"/>
            <a:ext cx="4822560" cy="364680"/>
          </a:xfrm>
          <a:prstGeom prst="rect">
            <a:avLst/>
          </a:prstGeom>
          <a:noFill/>
          <a:ln w="0">
            <a:noFill/>
          </a:ln>
        </p:spPr>
        <p:txBody>
          <a:bodyPr anchor="ctr">
            <a:noAutofit/>
          </a:bodyPr>
          <a:p>
            <a:endParaRPr b="0" lang="en-GB" sz="2400" spc="-1" strike="noStrike">
              <a:latin typeface="Times New Roman"/>
            </a:endParaRPr>
          </a:p>
        </p:txBody>
      </p:sp>
      <p:sp>
        <p:nvSpPr>
          <p:cNvPr id="498" name="PlaceHolder 2"/>
          <p:cNvSpPr>
            <a:spLocks noGrp="1"/>
          </p:cNvSpPr>
          <p:nvPr>
            <p:ph type="sldNum"/>
          </p:nvPr>
        </p:nvSpPr>
        <p:spPr>
          <a:xfrm>
            <a:off x="9900360" y="6459840"/>
            <a:ext cx="1311840" cy="364680"/>
          </a:xfrm>
          <a:prstGeom prst="rect">
            <a:avLst/>
          </a:prstGeom>
          <a:noFill/>
          <a:ln w="0">
            <a:noFill/>
          </a:ln>
        </p:spPr>
        <p:txBody>
          <a:bodyPr anchor="ctr">
            <a:noAutofit/>
          </a:bodyPr>
          <a:p>
            <a:pPr algn="r">
              <a:lnSpc>
                <a:spcPct val="100000"/>
              </a:lnSpc>
            </a:pPr>
            <a:fld id="{CF778031-80DD-4036-870E-3DE719EC2F19}" type="slidenum">
              <a:rPr b="0" lang="en-AU" sz="1050" spc="-1" strike="noStrike">
                <a:solidFill>
                  <a:srgbClr val="ffffff"/>
                </a:solidFill>
                <a:latin typeface="Calibri"/>
              </a:rPr>
              <a:t>&lt;number&gt;</a:t>
            </a:fld>
            <a:endParaRPr b="0" lang="en-GB" sz="1050" spc="-1" strike="noStrike">
              <a:latin typeface="Times New Roman"/>
            </a:endParaRPr>
          </a:p>
        </p:txBody>
      </p:sp>
      <p:pic>
        <p:nvPicPr>
          <p:cNvPr id="499" name="Picture 3" descr=""/>
          <p:cNvPicPr/>
          <p:nvPr/>
        </p:nvPicPr>
        <p:blipFill>
          <a:blip r:embed="rId1"/>
          <a:stretch/>
        </p:blipFill>
        <p:spPr>
          <a:xfrm>
            <a:off x="457200" y="1218600"/>
            <a:ext cx="9021600" cy="3013920"/>
          </a:xfrm>
          <a:prstGeom prst="rect">
            <a:avLst/>
          </a:prstGeom>
          <a:ln w="0">
            <a:noFill/>
          </a:ln>
        </p:spPr>
      </p:pic>
      <p:sp>
        <p:nvSpPr>
          <p:cNvPr id="500" name="TextBox 4"/>
          <p:cNvSpPr/>
          <p:nvPr/>
        </p:nvSpPr>
        <p:spPr>
          <a:xfrm>
            <a:off x="635040" y="304920"/>
            <a:ext cx="7035480" cy="5169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2800" spc="-1" strike="noStrike" u="sng">
                <a:solidFill>
                  <a:srgbClr val="00b050"/>
                </a:solidFill>
                <a:uFillTx/>
                <a:latin typeface="Calibri"/>
              </a:rPr>
              <a:t>General Form of a Diagonal Matrix</a:t>
            </a:r>
            <a:endParaRPr b="0" lang="en-GB" sz="2800" spc="-1" strike="noStrike">
              <a:latin typeface="Arial"/>
            </a:endParaRPr>
          </a:p>
        </p:txBody>
      </p:sp>
    </p:spTree>
  </p:cSld>
  <mc:AlternateContent>
    <mc:Choice Requires="p14">
      <p:transition spd="slow" p14:dur="2000"/>
    </mc:Choice>
    <mc:Fallback>
      <p:transition spd="slow"/>
    </mc:Fallback>
  </mc:AlternateContent>
</p:sld>
</file>

<file path=ppt/slides/slide7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1" name="PlaceHolder 1"/>
          <p:cNvSpPr>
            <a:spLocks noGrp="1"/>
          </p:cNvSpPr>
          <p:nvPr>
            <p:ph type="ftr"/>
          </p:nvPr>
        </p:nvSpPr>
        <p:spPr>
          <a:xfrm>
            <a:off x="3686040" y="6459840"/>
            <a:ext cx="4822560" cy="364680"/>
          </a:xfrm>
          <a:prstGeom prst="rect">
            <a:avLst/>
          </a:prstGeom>
          <a:noFill/>
          <a:ln w="0">
            <a:noFill/>
          </a:ln>
        </p:spPr>
        <p:txBody>
          <a:bodyPr anchor="ctr">
            <a:noAutofit/>
          </a:bodyPr>
          <a:p>
            <a:endParaRPr b="0" lang="en-GB" sz="2400" spc="-1" strike="noStrike">
              <a:latin typeface="Times New Roman"/>
            </a:endParaRPr>
          </a:p>
        </p:txBody>
      </p:sp>
      <p:sp>
        <p:nvSpPr>
          <p:cNvPr id="502" name="PlaceHolder 2"/>
          <p:cNvSpPr>
            <a:spLocks noGrp="1"/>
          </p:cNvSpPr>
          <p:nvPr>
            <p:ph type="sldNum"/>
          </p:nvPr>
        </p:nvSpPr>
        <p:spPr>
          <a:xfrm>
            <a:off x="9900360" y="6459840"/>
            <a:ext cx="1311840" cy="364680"/>
          </a:xfrm>
          <a:prstGeom prst="rect">
            <a:avLst/>
          </a:prstGeom>
          <a:noFill/>
          <a:ln w="0">
            <a:noFill/>
          </a:ln>
        </p:spPr>
        <p:txBody>
          <a:bodyPr anchor="ctr">
            <a:noAutofit/>
          </a:bodyPr>
          <a:p>
            <a:pPr algn="r">
              <a:lnSpc>
                <a:spcPct val="100000"/>
              </a:lnSpc>
            </a:pPr>
            <a:fld id="{9B589F2E-7969-4802-A629-F90E66B03789}" type="slidenum">
              <a:rPr b="0" lang="en-AU" sz="1050" spc="-1" strike="noStrike">
                <a:solidFill>
                  <a:srgbClr val="ffffff"/>
                </a:solidFill>
                <a:latin typeface="Calibri"/>
              </a:rPr>
              <a:t>&lt;number&gt;</a:t>
            </a:fld>
            <a:endParaRPr b="0" lang="en-GB" sz="1050" spc="-1" strike="noStrike">
              <a:latin typeface="Times New Roman"/>
            </a:endParaRPr>
          </a:p>
        </p:txBody>
      </p:sp>
      <p:pic>
        <p:nvPicPr>
          <p:cNvPr id="503" name="Picture 3" descr=""/>
          <p:cNvPicPr/>
          <p:nvPr/>
        </p:nvPicPr>
        <p:blipFill>
          <a:blip r:embed="rId1"/>
          <a:stretch/>
        </p:blipFill>
        <p:spPr>
          <a:xfrm>
            <a:off x="313920" y="564840"/>
            <a:ext cx="9299160" cy="2591640"/>
          </a:xfrm>
          <a:prstGeom prst="rect">
            <a:avLst/>
          </a:prstGeom>
          <a:ln w="0">
            <a:noFill/>
          </a:ln>
        </p:spPr>
      </p:pic>
      <p:pic>
        <p:nvPicPr>
          <p:cNvPr id="504" name="Picture 5" descr=""/>
          <p:cNvPicPr/>
          <p:nvPr/>
        </p:nvPicPr>
        <p:blipFill>
          <a:blip r:embed="rId2"/>
          <a:stretch/>
        </p:blipFill>
        <p:spPr>
          <a:xfrm>
            <a:off x="403200" y="3655080"/>
            <a:ext cx="9209880" cy="2765520"/>
          </a:xfrm>
          <a:prstGeom prst="rect">
            <a:avLst/>
          </a:prstGeom>
          <a:ln w="0">
            <a:noFill/>
          </a:ln>
        </p:spPr>
      </p:pic>
      <p:sp>
        <p:nvSpPr>
          <p:cNvPr id="505" name="TextBox 4"/>
          <p:cNvSpPr/>
          <p:nvPr/>
        </p:nvSpPr>
        <p:spPr>
          <a:xfrm>
            <a:off x="403200" y="105120"/>
            <a:ext cx="4257360" cy="94284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2800" spc="-1" strike="noStrike" u="sng">
                <a:solidFill>
                  <a:srgbClr val="00b050"/>
                </a:solidFill>
                <a:uFillTx/>
                <a:latin typeface="Calibri"/>
              </a:rPr>
              <a:t>Inverse of a Diagonal Matrix</a:t>
            </a:r>
            <a:endParaRPr b="0" lang="en-GB" sz="2800" spc="-1" strike="noStrike">
              <a:latin typeface="Arial"/>
            </a:endParaRPr>
          </a:p>
        </p:txBody>
      </p:sp>
      <p:sp>
        <p:nvSpPr>
          <p:cNvPr id="506" name="TextBox 6"/>
          <p:cNvSpPr/>
          <p:nvPr/>
        </p:nvSpPr>
        <p:spPr>
          <a:xfrm>
            <a:off x="403200" y="3093120"/>
            <a:ext cx="4257360" cy="94284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2800" spc="-1" strike="noStrike" u="sng">
                <a:solidFill>
                  <a:srgbClr val="00b050"/>
                </a:solidFill>
                <a:uFillTx/>
                <a:latin typeface="Calibri"/>
              </a:rPr>
              <a:t>Power of a Diagonal Matrix</a:t>
            </a:r>
            <a:endParaRPr b="0" lang="en-GB" sz="2800" spc="-1" strike="noStrike">
              <a:latin typeface="Arial"/>
            </a:endParaRPr>
          </a:p>
        </p:txBody>
      </p:sp>
    </p:spTree>
  </p:cSld>
  <mc:AlternateContent>
    <mc:Choice Requires="p14">
      <p:transition spd="slow" p14:dur="2000"/>
    </mc:Choice>
    <mc:Fallback>
      <p:transition spd="slow"/>
    </mc:Fallback>
  </mc:AlternateContent>
</p:sld>
</file>

<file path=ppt/slides/slide7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7" name="PlaceHolder 1"/>
          <p:cNvSpPr>
            <a:spLocks noGrp="1"/>
          </p:cNvSpPr>
          <p:nvPr>
            <p:ph type="ftr"/>
          </p:nvPr>
        </p:nvSpPr>
        <p:spPr>
          <a:xfrm>
            <a:off x="3686040" y="6459840"/>
            <a:ext cx="4822560" cy="364680"/>
          </a:xfrm>
          <a:prstGeom prst="rect">
            <a:avLst/>
          </a:prstGeom>
          <a:noFill/>
          <a:ln w="0">
            <a:noFill/>
          </a:ln>
        </p:spPr>
        <p:txBody>
          <a:bodyPr anchor="ctr">
            <a:noAutofit/>
          </a:bodyPr>
          <a:p>
            <a:endParaRPr b="0" lang="en-GB" sz="2400" spc="-1" strike="noStrike">
              <a:latin typeface="Times New Roman"/>
            </a:endParaRPr>
          </a:p>
        </p:txBody>
      </p:sp>
      <p:sp>
        <p:nvSpPr>
          <p:cNvPr id="508" name="PlaceHolder 2"/>
          <p:cNvSpPr>
            <a:spLocks noGrp="1"/>
          </p:cNvSpPr>
          <p:nvPr>
            <p:ph type="sldNum"/>
          </p:nvPr>
        </p:nvSpPr>
        <p:spPr>
          <a:xfrm>
            <a:off x="9900360" y="6459840"/>
            <a:ext cx="1311840" cy="364680"/>
          </a:xfrm>
          <a:prstGeom prst="rect">
            <a:avLst/>
          </a:prstGeom>
          <a:noFill/>
          <a:ln w="0">
            <a:noFill/>
          </a:ln>
        </p:spPr>
        <p:txBody>
          <a:bodyPr anchor="ctr">
            <a:noAutofit/>
          </a:bodyPr>
          <a:p>
            <a:pPr algn="r">
              <a:lnSpc>
                <a:spcPct val="100000"/>
              </a:lnSpc>
            </a:pPr>
            <a:fld id="{91AB78D8-340C-474E-A9C0-D99EA4586CD1}" type="slidenum">
              <a:rPr b="0" lang="en-AU" sz="1050" spc="-1" strike="noStrike">
                <a:solidFill>
                  <a:srgbClr val="ffffff"/>
                </a:solidFill>
                <a:latin typeface="Calibri"/>
              </a:rPr>
              <a:t>&lt;number&gt;</a:t>
            </a:fld>
            <a:endParaRPr b="0" lang="en-GB" sz="1050" spc="-1" strike="noStrike">
              <a:latin typeface="Times New Roman"/>
            </a:endParaRPr>
          </a:p>
        </p:txBody>
      </p:sp>
      <p:pic>
        <p:nvPicPr>
          <p:cNvPr id="509" name="Picture 3" descr=""/>
          <p:cNvPicPr/>
          <p:nvPr/>
        </p:nvPicPr>
        <p:blipFill>
          <a:blip r:embed="rId1"/>
          <a:stretch/>
        </p:blipFill>
        <p:spPr>
          <a:xfrm>
            <a:off x="527760" y="495360"/>
            <a:ext cx="10330560" cy="3341880"/>
          </a:xfrm>
          <a:prstGeom prst="rect">
            <a:avLst/>
          </a:prstGeom>
          <a:ln w="0">
            <a:noFill/>
          </a:ln>
        </p:spPr>
      </p:pic>
      <p:sp>
        <p:nvSpPr>
          <p:cNvPr id="510" name="Straight Connector 5"/>
          <p:cNvSpPr/>
          <p:nvPr/>
        </p:nvSpPr>
        <p:spPr>
          <a:xfrm>
            <a:off x="0" y="4647960"/>
            <a:ext cx="12191760" cy="12600"/>
          </a:xfrm>
          <a:prstGeom prst="line">
            <a:avLst/>
          </a:prstGeom>
          <a:ln>
            <a:solidFill>
              <a:srgbClr val="00b050"/>
            </a:solidFill>
            <a:round/>
          </a:ln>
        </p:spPr>
        <p:style>
          <a:lnRef idx="1">
            <a:schemeClr val="accent1"/>
          </a:lnRef>
          <a:fillRef idx="0">
            <a:schemeClr val="accent1"/>
          </a:fillRef>
          <a:effectRef idx="0">
            <a:schemeClr val="accent1"/>
          </a:effectRef>
          <a:fontRef idx="minor"/>
        </p:style>
      </p:sp>
    </p:spTree>
  </p:cSld>
  <mc:AlternateContent>
    <mc:Choice Requires="p14">
      <p:transition spd="slow" p14:dur="2000"/>
    </mc:Choice>
    <mc:Fallback>
      <p:transition spd="slow"/>
    </mc:Fallback>
  </mc:AlternateContent>
</p:sld>
</file>

<file path=ppt/slides/slide7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1" name="PlaceHolder 1"/>
          <p:cNvSpPr>
            <a:spLocks noGrp="1"/>
          </p:cNvSpPr>
          <p:nvPr>
            <p:ph type="ftr"/>
          </p:nvPr>
        </p:nvSpPr>
        <p:spPr>
          <a:xfrm>
            <a:off x="3686040" y="6459840"/>
            <a:ext cx="4822560" cy="364680"/>
          </a:xfrm>
          <a:prstGeom prst="rect">
            <a:avLst/>
          </a:prstGeom>
          <a:noFill/>
          <a:ln w="0">
            <a:noFill/>
          </a:ln>
        </p:spPr>
        <p:txBody>
          <a:bodyPr anchor="ctr">
            <a:noAutofit/>
          </a:bodyPr>
          <a:p>
            <a:endParaRPr b="0" lang="en-GB" sz="2400" spc="-1" strike="noStrike">
              <a:latin typeface="Times New Roman"/>
            </a:endParaRPr>
          </a:p>
        </p:txBody>
      </p:sp>
      <p:sp>
        <p:nvSpPr>
          <p:cNvPr id="512" name="PlaceHolder 2"/>
          <p:cNvSpPr>
            <a:spLocks noGrp="1"/>
          </p:cNvSpPr>
          <p:nvPr>
            <p:ph type="sldNum"/>
          </p:nvPr>
        </p:nvSpPr>
        <p:spPr>
          <a:xfrm>
            <a:off x="9900360" y="6459840"/>
            <a:ext cx="1311840" cy="364680"/>
          </a:xfrm>
          <a:prstGeom prst="rect">
            <a:avLst/>
          </a:prstGeom>
          <a:noFill/>
          <a:ln w="0">
            <a:noFill/>
          </a:ln>
        </p:spPr>
        <p:txBody>
          <a:bodyPr anchor="ctr">
            <a:noAutofit/>
          </a:bodyPr>
          <a:p>
            <a:pPr algn="r">
              <a:lnSpc>
                <a:spcPct val="100000"/>
              </a:lnSpc>
            </a:pPr>
            <a:fld id="{539F5137-60AE-424A-9A4E-07BEBBB7E0FF}" type="slidenum">
              <a:rPr b="0" lang="en-AU" sz="1050" spc="-1" strike="noStrike">
                <a:solidFill>
                  <a:srgbClr val="ffffff"/>
                </a:solidFill>
                <a:latin typeface="Calibri"/>
              </a:rPr>
              <a:t>&lt;number&gt;</a:t>
            </a:fld>
            <a:endParaRPr b="0" lang="en-GB" sz="1050" spc="-1" strike="noStrike">
              <a:latin typeface="Times New Roman"/>
            </a:endParaRPr>
          </a:p>
        </p:txBody>
      </p:sp>
      <p:sp>
        <p:nvSpPr>
          <p:cNvPr id="513" name="5-Point Star 4"/>
          <p:cNvSpPr/>
          <p:nvPr/>
        </p:nvSpPr>
        <p:spPr>
          <a:xfrm>
            <a:off x="586080" y="288720"/>
            <a:ext cx="167040" cy="205560"/>
          </a:xfrm>
          <a:prstGeom prst="star5">
            <a:avLst>
              <a:gd name="adj" fmla="val 19098"/>
              <a:gd name="hf" fmla="val 105146"/>
              <a:gd name="vf" fmla="val 110557"/>
            </a:avLst>
          </a:prstGeom>
          <a:solidFill>
            <a:srgbClr val="99cb38"/>
          </a:solidFill>
          <a:ln>
            <a:solidFill>
              <a:srgbClr val="719629"/>
            </a:solidFill>
            <a:round/>
          </a:ln>
        </p:spPr>
        <p:style>
          <a:lnRef idx="2">
            <a:schemeClr val="accent1">
              <a:shade val="50000"/>
            </a:schemeClr>
          </a:lnRef>
          <a:fillRef idx="1">
            <a:schemeClr val="accent1"/>
          </a:fillRef>
          <a:effectRef idx="0">
            <a:schemeClr val="accent1"/>
          </a:effectRef>
          <a:fontRef idx="minor"/>
        </p:style>
      </p:sp>
      <p:pic>
        <p:nvPicPr>
          <p:cNvPr id="514" name="Picture 5" descr=""/>
          <p:cNvPicPr/>
          <p:nvPr/>
        </p:nvPicPr>
        <p:blipFill>
          <a:blip r:embed="rId1"/>
          <a:stretch/>
        </p:blipFill>
        <p:spPr>
          <a:xfrm>
            <a:off x="989640" y="146880"/>
            <a:ext cx="10625400" cy="855000"/>
          </a:xfrm>
          <a:prstGeom prst="rect">
            <a:avLst/>
          </a:prstGeom>
          <a:ln w="0">
            <a:noFill/>
          </a:ln>
        </p:spPr>
      </p:pic>
      <p:sp>
        <p:nvSpPr>
          <p:cNvPr id="515" name="5-Point Star 6"/>
          <p:cNvSpPr/>
          <p:nvPr/>
        </p:nvSpPr>
        <p:spPr>
          <a:xfrm>
            <a:off x="579600" y="1069920"/>
            <a:ext cx="205560" cy="192960"/>
          </a:xfrm>
          <a:prstGeom prst="star5">
            <a:avLst>
              <a:gd name="adj" fmla="val 19098"/>
              <a:gd name="hf" fmla="val 105146"/>
              <a:gd name="vf" fmla="val 110557"/>
            </a:avLst>
          </a:prstGeom>
          <a:solidFill>
            <a:srgbClr val="99cb38"/>
          </a:solidFill>
          <a:ln>
            <a:solidFill>
              <a:srgbClr val="719629"/>
            </a:solidFill>
            <a:round/>
          </a:ln>
        </p:spPr>
        <p:style>
          <a:lnRef idx="2">
            <a:schemeClr val="accent1">
              <a:shade val="50000"/>
            </a:schemeClr>
          </a:lnRef>
          <a:fillRef idx="1">
            <a:schemeClr val="accent1"/>
          </a:fillRef>
          <a:effectRef idx="0">
            <a:schemeClr val="accent1"/>
          </a:effectRef>
          <a:fontRef idx="minor"/>
        </p:style>
      </p:sp>
      <p:pic>
        <p:nvPicPr>
          <p:cNvPr id="516" name="Picture 7" descr=""/>
          <p:cNvPicPr/>
          <p:nvPr/>
        </p:nvPicPr>
        <p:blipFill>
          <a:blip r:embed="rId2"/>
          <a:stretch/>
        </p:blipFill>
        <p:spPr>
          <a:xfrm>
            <a:off x="989640" y="858960"/>
            <a:ext cx="9349920" cy="630720"/>
          </a:xfrm>
          <a:prstGeom prst="rect">
            <a:avLst/>
          </a:prstGeom>
          <a:ln w="0">
            <a:noFill/>
          </a:ln>
        </p:spPr>
      </p:pic>
      <p:pic>
        <p:nvPicPr>
          <p:cNvPr id="517" name="Picture 8" descr=""/>
          <p:cNvPicPr/>
          <p:nvPr/>
        </p:nvPicPr>
        <p:blipFill>
          <a:blip r:embed="rId3"/>
          <a:stretch/>
        </p:blipFill>
        <p:spPr>
          <a:xfrm>
            <a:off x="378720" y="1459080"/>
            <a:ext cx="2575440" cy="673200"/>
          </a:xfrm>
          <a:prstGeom prst="rect">
            <a:avLst/>
          </a:prstGeom>
          <a:ln w="0">
            <a:noFill/>
          </a:ln>
        </p:spPr>
      </p:pic>
      <p:sp>
        <p:nvSpPr>
          <p:cNvPr id="518" name="TextBox 9"/>
          <p:cNvSpPr/>
          <p:nvPr/>
        </p:nvSpPr>
        <p:spPr>
          <a:xfrm>
            <a:off x="445320" y="2328120"/>
            <a:ext cx="9866520" cy="313884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1" lang="en-US" sz="2000" spc="-1" strike="noStrike">
                <a:solidFill>
                  <a:srgbClr val="000000"/>
                </a:solidFill>
                <a:latin typeface="Calibri"/>
              </a:rPr>
              <a:t>A matrix is said to be in Echelon form if it has the following properties</a:t>
            </a:r>
            <a:endParaRPr b="0" lang="en-GB" sz="2000" spc="-1" strike="noStrike">
              <a:latin typeface="Arial"/>
            </a:endParaRPr>
          </a:p>
          <a:p>
            <a:pPr>
              <a:lnSpc>
                <a:spcPct val="100000"/>
              </a:lnSpc>
            </a:pPr>
            <a:endParaRPr b="0" lang="en-GB" sz="2000" spc="-1" strike="noStrike">
              <a:latin typeface="Arial"/>
            </a:endParaRPr>
          </a:p>
          <a:p>
            <a:pPr marL="457200" indent="-457200">
              <a:lnSpc>
                <a:spcPct val="100000"/>
              </a:lnSpc>
              <a:buClr>
                <a:srgbClr val="000000"/>
              </a:buClr>
              <a:buFont typeface="StarSymbol"/>
              <a:buAutoNum type="arabicPeriod"/>
            </a:pPr>
            <a:r>
              <a:rPr b="1" lang="en-US" sz="2000" spc="-1" strike="noStrike">
                <a:solidFill>
                  <a:srgbClr val="000000"/>
                </a:solidFill>
                <a:latin typeface="Calibri"/>
              </a:rPr>
              <a:t>Every nonzero row precedes every zero row</a:t>
            </a:r>
            <a:r>
              <a:rPr b="0" lang="en-US" sz="2000" spc="-1" strike="noStrike">
                <a:solidFill>
                  <a:srgbClr val="000000"/>
                </a:solidFill>
                <a:latin typeface="Calibri"/>
              </a:rPr>
              <a:t>.</a:t>
            </a:r>
            <a:endParaRPr b="0" lang="en-GB" sz="2000" spc="-1" strike="noStrike">
              <a:latin typeface="Arial"/>
            </a:endParaRPr>
          </a:p>
          <a:p>
            <a:pPr>
              <a:lnSpc>
                <a:spcPct val="100000"/>
              </a:lnSpc>
            </a:pPr>
            <a:endParaRPr b="0" lang="en-GB" sz="2000" spc="-1" strike="noStrike">
              <a:latin typeface="Arial"/>
            </a:endParaRPr>
          </a:p>
          <a:p>
            <a:pPr marL="457200" indent="-457200">
              <a:lnSpc>
                <a:spcPct val="100000"/>
              </a:lnSpc>
              <a:buClr>
                <a:srgbClr val="000000"/>
              </a:buClr>
              <a:buFont typeface="StarSymbol"/>
              <a:buAutoNum type="arabicPeriod" startAt="2"/>
            </a:pPr>
            <a:r>
              <a:rPr b="1" lang="en-US" sz="2000" spc="-1" strike="noStrike">
                <a:solidFill>
                  <a:srgbClr val="000000"/>
                </a:solidFill>
                <a:latin typeface="Calibri"/>
              </a:rPr>
              <a:t>In each successive nonzero row, the number of zeros before the leading entry of a row</a:t>
            </a:r>
            <a:endParaRPr b="0" lang="en-GB" sz="2000" spc="-1" strike="noStrike">
              <a:latin typeface="Arial"/>
            </a:endParaRPr>
          </a:p>
          <a:p>
            <a:pPr>
              <a:lnSpc>
                <a:spcPct val="100000"/>
              </a:lnSpc>
            </a:pPr>
            <a:r>
              <a:rPr b="1" lang="en-US" sz="2000" spc="-1" strike="noStrike">
                <a:solidFill>
                  <a:srgbClr val="000000"/>
                </a:solidFill>
                <a:latin typeface="Calibri"/>
              </a:rPr>
              <a:t>        </a:t>
            </a:r>
            <a:r>
              <a:rPr b="1" lang="en-US" sz="2000" spc="-1" strike="noStrike">
                <a:solidFill>
                  <a:srgbClr val="000000"/>
                </a:solidFill>
                <a:latin typeface="Calibri"/>
              </a:rPr>
              <a:t>increases row by row.</a:t>
            </a:r>
            <a:endParaRPr b="0" lang="en-GB" sz="2000" spc="-1" strike="noStrike">
              <a:latin typeface="Arial"/>
            </a:endParaRPr>
          </a:p>
          <a:p>
            <a:pPr>
              <a:lnSpc>
                <a:spcPct val="100000"/>
              </a:lnSpc>
            </a:pPr>
            <a:endParaRPr b="0" lang="en-GB" sz="2000" spc="-1" strike="noStrike">
              <a:latin typeface="Arial"/>
            </a:endParaRPr>
          </a:p>
          <a:p>
            <a:pPr>
              <a:lnSpc>
                <a:spcPct val="100000"/>
              </a:lnSpc>
            </a:pPr>
            <a:r>
              <a:rPr b="1" lang="en-US" sz="2000" spc="-1" strike="noStrike">
                <a:solidFill>
                  <a:srgbClr val="000000"/>
                </a:solidFill>
                <a:latin typeface="Calibri"/>
              </a:rPr>
              <a:t>     </a:t>
            </a:r>
            <a:endParaRPr b="0" lang="en-GB" sz="2000" spc="-1" strike="noStrike">
              <a:latin typeface="Arial"/>
            </a:endParaRPr>
          </a:p>
        </p:txBody>
      </p:sp>
      <p:sp>
        <p:nvSpPr>
          <p:cNvPr id="519" name="Straight Connector 10"/>
          <p:cNvSpPr/>
          <p:nvPr/>
        </p:nvSpPr>
        <p:spPr>
          <a:xfrm flipV="1">
            <a:off x="512280" y="2198160"/>
            <a:ext cx="2441520" cy="16920"/>
          </a:xfrm>
          <a:prstGeom prst="line">
            <a:avLst/>
          </a:prstGeom>
          <a:ln>
            <a:solidFill>
              <a:srgbClr val="63a537">
                <a:lumMod val="50000"/>
              </a:srgbClr>
            </a:solidFill>
            <a:round/>
          </a:ln>
        </p:spPr>
        <p:style>
          <a:lnRef idx="1">
            <a:schemeClr val="accent1"/>
          </a:lnRef>
          <a:fillRef idx="0">
            <a:schemeClr val="accent1"/>
          </a:fillRef>
          <a:effectRef idx="0">
            <a:schemeClr val="accent1"/>
          </a:effectRef>
          <a:fontRef idx="minor"/>
        </p:style>
      </p:sp>
      <p:pic>
        <p:nvPicPr>
          <p:cNvPr id="520" name="Picture 12" descr=""/>
          <p:cNvPicPr/>
          <p:nvPr/>
        </p:nvPicPr>
        <p:blipFill>
          <a:blip r:embed="rId4"/>
          <a:stretch/>
        </p:blipFill>
        <p:spPr>
          <a:xfrm>
            <a:off x="586080" y="4374000"/>
            <a:ext cx="9708480" cy="756000"/>
          </a:xfrm>
          <a:prstGeom prst="rect">
            <a:avLst/>
          </a:prstGeom>
          <a:ln w="0">
            <a:noFill/>
          </a:ln>
        </p:spPr>
      </p:pic>
      <p:pic>
        <p:nvPicPr>
          <p:cNvPr id="521" name="Picture 13" descr=""/>
          <p:cNvPicPr/>
          <p:nvPr/>
        </p:nvPicPr>
        <p:blipFill>
          <a:blip r:embed="rId5"/>
          <a:stretch/>
        </p:blipFill>
        <p:spPr>
          <a:xfrm>
            <a:off x="785520" y="5243400"/>
            <a:ext cx="7084440" cy="910800"/>
          </a:xfrm>
          <a:prstGeom prst="rect">
            <a:avLst/>
          </a:prstGeom>
          <a:ln w="0">
            <a:noFill/>
          </a:ln>
        </p:spPr>
      </p:pic>
      <p:sp>
        <p:nvSpPr>
          <p:cNvPr id="522" name="5-Point Star 14"/>
          <p:cNvSpPr/>
          <p:nvPr/>
        </p:nvSpPr>
        <p:spPr>
          <a:xfrm>
            <a:off x="531720" y="5335200"/>
            <a:ext cx="167040" cy="205560"/>
          </a:xfrm>
          <a:prstGeom prst="star5">
            <a:avLst>
              <a:gd name="adj" fmla="val 19098"/>
              <a:gd name="hf" fmla="val 105146"/>
              <a:gd name="vf" fmla="val 110557"/>
            </a:avLst>
          </a:prstGeom>
          <a:solidFill>
            <a:srgbClr val="99cb38"/>
          </a:solidFill>
          <a:ln>
            <a:solidFill>
              <a:srgbClr val="719629"/>
            </a:solidFill>
            <a:round/>
          </a:ln>
        </p:spPr>
        <p:style>
          <a:lnRef idx="2">
            <a:schemeClr val="accent1">
              <a:shade val="50000"/>
            </a:schemeClr>
          </a:lnRef>
          <a:fillRef idx="1">
            <a:schemeClr val="accent1"/>
          </a:fillRef>
          <a:effectRef idx="0">
            <a:schemeClr val="accent1"/>
          </a:effectRef>
          <a:fontRef idx="minor"/>
        </p:style>
      </p:sp>
      <p:sp>
        <p:nvSpPr>
          <p:cNvPr id="523" name="5-Point Star 15"/>
          <p:cNvSpPr/>
          <p:nvPr/>
        </p:nvSpPr>
        <p:spPr>
          <a:xfrm>
            <a:off x="512280" y="5865120"/>
            <a:ext cx="205560" cy="192960"/>
          </a:xfrm>
          <a:prstGeom prst="star5">
            <a:avLst>
              <a:gd name="adj" fmla="val 19098"/>
              <a:gd name="hf" fmla="val 105146"/>
              <a:gd name="vf" fmla="val 110557"/>
            </a:avLst>
          </a:prstGeom>
          <a:solidFill>
            <a:srgbClr val="99cb38"/>
          </a:solidFill>
          <a:ln>
            <a:solidFill>
              <a:srgbClr val="719629"/>
            </a:solidFill>
            <a:round/>
          </a:ln>
        </p:spPr>
        <p:style>
          <a:lnRef idx="2">
            <a:schemeClr val="accent1">
              <a:shade val="50000"/>
            </a:schemeClr>
          </a:lnRef>
          <a:fillRef idx="1">
            <a:schemeClr val="accent1"/>
          </a:fillRef>
          <a:effectRef idx="0">
            <a:schemeClr val="accent1"/>
          </a:effectRef>
          <a:fontRef idx="minor"/>
        </p:style>
      </p:sp>
    </p:spTree>
  </p:cSld>
  <mc:AlternateContent>
    <mc:Choice Requires="p14">
      <p:transition spd="slow" p14:dur="2000"/>
    </mc:Choice>
    <mc:Fallback>
      <p:transition spd="slow"/>
    </mc:Fallback>
  </mc:AlternateContent>
</p:sld>
</file>

<file path=ppt/slides/slide7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4" name="PlaceHolder 1"/>
          <p:cNvSpPr>
            <a:spLocks noGrp="1"/>
          </p:cNvSpPr>
          <p:nvPr>
            <p:ph type="ftr"/>
          </p:nvPr>
        </p:nvSpPr>
        <p:spPr>
          <a:xfrm>
            <a:off x="3686040" y="6459840"/>
            <a:ext cx="4822560" cy="364680"/>
          </a:xfrm>
          <a:prstGeom prst="rect">
            <a:avLst/>
          </a:prstGeom>
          <a:noFill/>
          <a:ln w="0">
            <a:noFill/>
          </a:ln>
        </p:spPr>
        <p:txBody>
          <a:bodyPr anchor="ctr">
            <a:noAutofit/>
          </a:bodyPr>
          <a:p>
            <a:endParaRPr b="0" lang="en-GB" sz="2400" spc="-1" strike="noStrike">
              <a:latin typeface="Times New Roman"/>
            </a:endParaRPr>
          </a:p>
        </p:txBody>
      </p:sp>
      <p:sp>
        <p:nvSpPr>
          <p:cNvPr id="525" name="PlaceHolder 2"/>
          <p:cNvSpPr>
            <a:spLocks noGrp="1"/>
          </p:cNvSpPr>
          <p:nvPr>
            <p:ph type="sldNum"/>
          </p:nvPr>
        </p:nvSpPr>
        <p:spPr>
          <a:xfrm>
            <a:off x="9900360" y="6459840"/>
            <a:ext cx="1311840" cy="364680"/>
          </a:xfrm>
          <a:prstGeom prst="rect">
            <a:avLst/>
          </a:prstGeom>
          <a:noFill/>
          <a:ln w="0">
            <a:noFill/>
          </a:ln>
        </p:spPr>
        <p:txBody>
          <a:bodyPr anchor="ctr">
            <a:noAutofit/>
          </a:bodyPr>
          <a:p>
            <a:pPr algn="r">
              <a:lnSpc>
                <a:spcPct val="100000"/>
              </a:lnSpc>
            </a:pPr>
            <a:fld id="{E7D1FAAD-7C89-40A6-B802-0FCCDD248D02}" type="slidenum">
              <a:rPr b="0" lang="en-AU" sz="1050" spc="-1" strike="noStrike">
                <a:solidFill>
                  <a:srgbClr val="ffffff"/>
                </a:solidFill>
                <a:latin typeface="Calibri"/>
              </a:rPr>
              <a:t>&lt;number&gt;</a:t>
            </a:fld>
            <a:endParaRPr b="0" lang="en-GB" sz="1050" spc="-1" strike="noStrike">
              <a:latin typeface="Times New Roman"/>
            </a:endParaRPr>
          </a:p>
        </p:txBody>
      </p:sp>
      <p:pic>
        <p:nvPicPr>
          <p:cNvPr id="526" name="Picture 3" descr=""/>
          <p:cNvPicPr/>
          <p:nvPr/>
        </p:nvPicPr>
        <p:blipFill>
          <a:blip r:embed="rId1"/>
          <a:stretch/>
        </p:blipFill>
        <p:spPr>
          <a:xfrm>
            <a:off x="690120" y="1056240"/>
            <a:ext cx="6833520" cy="1205640"/>
          </a:xfrm>
          <a:prstGeom prst="rect">
            <a:avLst/>
          </a:prstGeom>
          <a:ln w="0">
            <a:noFill/>
          </a:ln>
        </p:spPr>
      </p:pic>
      <p:pic>
        <p:nvPicPr>
          <p:cNvPr id="527" name="Picture 4" descr=""/>
          <p:cNvPicPr/>
          <p:nvPr/>
        </p:nvPicPr>
        <p:blipFill>
          <a:blip r:embed="rId2"/>
          <a:stretch/>
        </p:blipFill>
        <p:spPr>
          <a:xfrm>
            <a:off x="793080" y="312480"/>
            <a:ext cx="1988280" cy="609480"/>
          </a:xfrm>
          <a:prstGeom prst="rect">
            <a:avLst/>
          </a:prstGeom>
          <a:ln w="0">
            <a:noFill/>
          </a:ln>
        </p:spPr>
      </p:pic>
      <p:pic>
        <p:nvPicPr>
          <p:cNvPr id="528" name="Picture 5" descr=""/>
          <p:cNvPicPr/>
          <p:nvPr/>
        </p:nvPicPr>
        <p:blipFill>
          <a:blip r:embed="rId3"/>
          <a:stretch/>
        </p:blipFill>
        <p:spPr>
          <a:xfrm>
            <a:off x="7524000" y="1332720"/>
            <a:ext cx="3255120" cy="444240"/>
          </a:xfrm>
          <a:prstGeom prst="rect">
            <a:avLst/>
          </a:prstGeom>
          <a:ln w="0">
            <a:noFill/>
          </a:ln>
        </p:spPr>
      </p:pic>
      <p:pic>
        <p:nvPicPr>
          <p:cNvPr id="529" name="Picture 6" descr=""/>
          <p:cNvPicPr/>
          <p:nvPr/>
        </p:nvPicPr>
        <p:blipFill>
          <a:blip r:embed="rId4"/>
          <a:stretch/>
        </p:blipFill>
        <p:spPr>
          <a:xfrm>
            <a:off x="690120" y="2704680"/>
            <a:ext cx="7991640" cy="501840"/>
          </a:xfrm>
          <a:prstGeom prst="rect">
            <a:avLst/>
          </a:prstGeom>
          <a:ln w="0">
            <a:noFill/>
          </a:ln>
        </p:spPr>
      </p:pic>
      <p:pic>
        <p:nvPicPr>
          <p:cNvPr id="530" name="Picture 7" descr=""/>
          <p:cNvPicPr/>
          <p:nvPr/>
        </p:nvPicPr>
        <p:blipFill>
          <a:blip r:embed="rId5"/>
          <a:stretch/>
        </p:blipFill>
        <p:spPr>
          <a:xfrm>
            <a:off x="486720" y="3678120"/>
            <a:ext cx="1693800" cy="497160"/>
          </a:xfrm>
          <a:prstGeom prst="rect">
            <a:avLst/>
          </a:prstGeom>
          <a:ln w="0">
            <a:noFill/>
          </a:ln>
        </p:spPr>
      </p:pic>
      <p:pic>
        <p:nvPicPr>
          <p:cNvPr id="531" name="Picture 8" descr=""/>
          <p:cNvPicPr/>
          <p:nvPr/>
        </p:nvPicPr>
        <p:blipFill>
          <a:blip r:embed="rId6"/>
          <a:stretch/>
        </p:blipFill>
        <p:spPr>
          <a:xfrm>
            <a:off x="486720" y="4682160"/>
            <a:ext cx="10561320" cy="1261800"/>
          </a:xfrm>
          <a:prstGeom prst="rect">
            <a:avLst/>
          </a:prstGeom>
          <a:ln w="0">
            <a:noFill/>
          </a:ln>
        </p:spPr>
      </p:pic>
    </p:spTree>
  </p:cSld>
  <mc:AlternateContent>
    <mc:Choice Requires="p14">
      <p:transition spd="slow" p14:dur="2000"/>
    </mc:Choice>
    <mc:Fallback>
      <p:transition spd="slow"/>
    </mc:Fallback>
  </mc:AlternateContent>
</p:sld>
</file>

<file path=ppt/slides/slide7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2" name="PlaceHolder 1"/>
          <p:cNvSpPr>
            <a:spLocks noGrp="1"/>
          </p:cNvSpPr>
          <p:nvPr>
            <p:ph type="ftr"/>
          </p:nvPr>
        </p:nvSpPr>
        <p:spPr>
          <a:xfrm>
            <a:off x="3686040" y="6459840"/>
            <a:ext cx="4822560" cy="364680"/>
          </a:xfrm>
          <a:prstGeom prst="rect">
            <a:avLst/>
          </a:prstGeom>
          <a:noFill/>
          <a:ln w="0">
            <a:noFill/>
          </a:ln>
        </p:spPr>
        <p:txBody>
          <a:bodyPr anchor="ctr">
            <a:noAutofit/>
          </a:bodyPr>
          <a:p>
            <a:endParaRPr b="0" lang="en-GB" sz="2400" spc="-1" strike="noStrike">
              <a:latin typeface="Times New Roman"/>
            </a:endParaRPr>
          </a:p>
        </p:txBody>
      </p:sp>
      <p:sp>
        <p:nvSpPr>
          <p:cNvPr id="533" name="PlaceHolder 2"/>
          <p:cNvSpPr>
            <a:spLocks noGrp="1"/>
          </p:cNvSpPr>
          <p:nvPr>
            <p:ph type="sldNum"/>
          </p:nvPr>
        </p:nvSpPr>
        <p:spPr>
          <a:xfrm>
            <a:off x="9900360" y="6459840"/>
            <a:ext cx="1311840" cy="364680"/>
          </a:xfrm>
          <a:prstGeom prst="rect">
            <a:avLst/>
          </a:prstGeom>
          <a:noFill/>
          <a:ln w="0">
            <a:noFill/>
          </a:ln>
        </p:spPr>
        <p:txBody>
          <a:bodyPr anchor="ctr">
            <a:noAutofit/>
          </a:bodyPr>
          <a:p>
            <a:pPr algn="r">
              <a:lnSpc>
                <a:spcPct val="100000"/>
              </a:lnSpc>
            </a:pPr>
            <a:fld id="{7905BAB3-7353-4BF3-A8C7-A923FF87DB92}" type="slidenum">
              <a:rPr b="0" lang="en-AU" sz="1050" spc="-1" strike="noStrike">
                <a:solidFill>
                  <a:srgbClr val="ffffff"/>
                </a:solidFill>
                <a:latin typeface="Calibri"/>
              </a:rPr>
              <a:t>&lt;number&gt;</a:t>
            </a:fld>
            <a:endParaRPr b="0" lang="en-GB" sz="1050" spc="-1" strike="noStrike">
              <a:latin typeface="Times New Roman"/>
            </a:endParaRPr>
          </a:p>
        </p:txBody>
      </p:sp>
      <p:sp>
        <p:nvSpPr>
          <p:cNvPr id="534" name="TextBox 3"/>
          <p:cNvSpPr/>
          <p:nvPr/>
        </p:nvSpPr>
        <p:spPr>
          <a:xfrm>
            <a:off x="690120" y="325080"/>
            <a:ext cx="9866160" cy="15534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1" lang="en-US" sz="2400" spc="-1" strike="noStrike" u="sng">
                <a:solidFill>
                  <a:srgbClr val="1b5337"/>
                </a:solidFill>
                <a:uFillTx/>
                <a:latin typeface="Calibri"/>
              </a:rPr>
              <a:t>Rank of a Matrix</a:t>
            </a:r>
            <a:endParaRPr b="0" lang="en-GB" sz="2400" spc="-1" strike="noStrike">
              <a:latin typeface="Arial"/>
            </a:endParaRPr>
          </a:p>
          <a:p>
            <a:pPr>
              <a:lnSpc>
                <a:spcPct val="100000"/>
              </a:lnSpc>
            </a:pPr>
            <a:endParaRPr b="0" lang="en-GB" sz="2400" spc="-1" strike="noStrike">
              <a:latin typeface="Arial"/>
            </a:endParaRPr>
          </a:p>
          <a:p>
            <a:pPr>
              <a:lnSpc>
                <a:spcPct val="100000"/>
              </a:lnSpc>
            </a:pPr>
            <a:r>
              <a:rPr b="0" lang="en-US" sz="2400" spc="-1" strike="noStrike">
                <a:solidFill>
                  <a:srgbClr val="000000"/>
                </a:solidFill>
                <a:latin typeface="Calibri"/>
              </a:rPr>
              <a:t>The number of nonzero rows in the echelon form of a matrix is called rank of the matrix.</a:t>
            </a:r>
            <a:endParaRPr b="0" lang="en-GB" sz="2400" spc="-1" strike="noStrike">
              <a:latin typeface="Arial"/>
            </a:endParaRPr>
          </a:p>
        </p:txBody>
      </p:sp>
      <p:pic>
        <p:nvPicPr>
          <p:cNvPr id="535" name="Picture 4" descr=""/>
          <p:cNvPicPr/>
          <p:nvPr/>
        </p:nvPicPr>
        <p:blipFill>
          <a:blip r:embed="rId1"/>
          <a:stretch/>
        </p:blipFill>
        <p:spPr>
          <a:xfrm>
            <a:off x="943920" y="3063960"/>
            <a:ext cx="7307280" cy="1400040"/>
          </a:xfrm>
          <a:prstGeom prst="rect">
            <a:avLst/>
          </a:prstGeom>
          <a:ln w="0">
            <a:noFill/>
          </a:ln>
        </p:spPr>
      </p:pic>
      <p:pic>
        <p:nvPicPr>
          <p:cNvPr id="536" name="Picture 5" descr=""/>
          <p:cNvPicPr/>
          <p:nvPr/>
        </p:nvPicPr>
        <p:blipFill>
          <a:blip r:embed="rId2"/>
          <a:stretch/>
        </p:blipFill>
        <p:spPr>
          <a:xfrm>
            <a:off x="793440" y="2316600"/>
            <a:ext cx="1484640" cy="586440"/>
          </a:xfrm>
          <a:prstGeom prst="rect">
            <a:avLst/>
          </a:prstGeom>
          <a:ln w="0">
            <a:noFill/>
          </a:ln>
        </p:spPr>
      </p:pic>
      <p:sp>
        <p:nvSpPr>
          <p:cNvPr id="537" name="Straight Connector 7"/>
          <p:cNvSpPr/>
          <p:nvPr/>
        </p:nvSpPr>
        <p:spPr>
          <a:xfrm>
            <a:off x="943920" y="2903400"/>
            <a:ext cx="1587960" cy="360"/>
          </a:xfrm>
          <a:prstGeom prst="line">
            <a:avLst/>
          </a:prstGeom>
          <a:ln>
            <a:solidFill>
              <a:srgbClr val="00b050"/>
            </a:solidFill>
            <a:round/>
          </a:ln>
        </p:spPr>
        <p:style>
          <a:lnRef idx="1">
            <a:schemeClr val="accent1"/>
          </a:lnRef>
          <a:fillRef idx="0">
            <a:schemeClr val="accent1"/>
          </a:fillRef>
          <a:effectRef idx="0">
            <a:schemeClr val="accent1"/>
          </a:effectRef>
          <a:fontRef idx="minor"/>
        </p:style>
      </p:sp>
      <p:pic>
        <p:nvPicPr>
          <p:cNvPr id="538" name="Picture 8" descr=""/>
          <p:cNvPicPr/>
          <p:nvPr/>
        </p:nvPicPr>
        <p:blipFill>
          <a:blip r:embed="rId3"/>
          <a:stretch/>
        </p:blipFill>
        <p:spPr>
          <a:xfrm>
            <a:off x="1180800" y="4713840"/>
            <a:ext cx="6833520" cy="1205640"/>
          </a:xfrm>
          <a:prstGeom prst="rect">
            <a:avLst/>
          </a:prstGeom>
          <a:ln w="0">
            <a:noFill/>
          </a:ln>
        </p:spPr>
      </p:pic>
    </p:spTree>
  </p:cSld>
  <mc:AlternateContent>
    <mc:Choice Requires="p14">
      <p:transition spd="slow" p14:dur="2000"/>
    </mc:Choice>
    <mc:Fallback>
      <p:transition spd="slow"/>
    </mc:Fallback>
  </mc:AlternateContent>
</p:sld>
</file>

<file path=ppt/slides/slide7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9" name="PlaceHolder 1"/>
          <p:cNvSpPr>
            <a:spLocks noGrp="1"/>
          </p:cNvSpPr>
          <p:nvPr>
            <p:ph type="ftr"/>
          </p:nvPr>
        </p:nvSpPr>
        <p:spPr>
          <a:xfrm>
            <a:off x="3686040" y="6459840"/>
            <a:ext cx="4822560" cy="364680"/>
          </a:xfrm>
          <a:prstGeom prst="rect">
            <a:avLst/>
          </a:prstGeom>
          <a:noFill/>
          <a:ln w="0">
            <a:noFill/>
          </a:ln>
        </p:spPr>
        <p:txBody>
          <a:bodyPr anchor="ctr">
            <a:noAutofit/>
          </a:bodyPr>
          <a:p>
            <a:endParaRPr b="0" lang="en-GB" sz="2400" spc="-1" strike="noStrike">
              <a:latin typeface="Times New Roman"/>
            </a:endParaRPr>
          </a:p>
        </p:txBody>
      </p:sp>
      <p:sp>
        <p:nvSpPr>
          <p:cNvPr id="540" name="PlaceHolder 2"/>
          <p:cNvSpPr>
            <a:spLocks noGrp="1"/>
          </p:cNvSpPr>
          <p:nvPr>
            <p:ph type="sldNum"/>
          </p:nvPr>
        </p:nvSpPr>
        <p:spPr>
          <a:xfrm>
            <a:off x="9900360" y="6459840"/>
            <a:ext cx="1311840" cy="364680"/>
          </a:xfrm>
          <a:prstGeom prst="rect">
            <a:avLst/>
          </a:prstGeom>
          <a:noFill/>
          <a:ln w="0">
            <a:noFill/>
          </a:ln>
        </p:spPr>
        <p:txBody>
          <a:bodyPr anchor="ctr">
            <a:noAutofit/>
          </a:bodyPr>
          <a:p>
            <a:pPr algn="r">
              <a:lnSpc>
                <a:spcPct val="100000"/>
              </a:lnSpc>
            </a:pPr>
            <a:fld id="{F551E057-A9E4-47B9-8B54-BFCF6137124B}" type="slidenum">
              <a:rPr b="0" lang="en-AU" sz="1050" spc="-1" strike="noStrike">
                <a:solidFill>
                  <a:srgbClr val="ffffff"/>
                </a:solidFill>
                <a:latin typeface="Calibri"/>
              </a:rPr>
              <a:t>&lt;number&gt;</a:t>
            </a:fld>
            <a:endParaRPr b="0" lang="en-GB" sz="1050" spc="-1" strike="noStrike">
              <a:latin typeface="Times New Roman"/>
            </a:endParaRPr>
          </a:p>
        </p:txBody>
      </p:sp>
      <p:pic>
        <p:nvPicPr>
          <p:cNvPr id="541" name="Picture 3" descr=""/>
          <p:cNvPicPr/>
          <p:nvPr/>
        </p:nvPicPr>
        <p:blipFill>
          <a:blip r:embed="rId1"/>
          <a:stretch/>
        </p:blipFill>
        <p:spPr>
          <a:xfrm>
            <a:off x="417960" y="851040"/>
            <a:ext cx="11358720" cy="2704320"/>
          </a:xfrm>
          <a:prstGeom prst="rect">
            <a:avLst/>
          </a:prstGeom>
          <a:ln w="0">
            <a:noFill/>
          </a:ln>
        </p:spPr>
      </p:pic>
      <p:pic>
        <p:nvPicPr>
          <p:cNvPr id="542" name="Picture 4" descr=""/>
          <p:cNvPicPr/>
          <p:nvPr/>
        </p:nvPicPr>
        <p:blipFill>
          <a:blip r:embed="rId2"/>
          <a:stretch/>
        </p:blipFill>
        <p:spPr>
          <a:xfrm>
            <a:off x="417960" y="3697560"/>
            <a:ext cx="10907640" cy="1519920"/>
          </a:xfrm>
          <a:prstGeom prst="rect">
            <a:avLst/>
          </a:prstGeom>
          <a:ln w="0">
            <a:noFill/>
          </a:ln>
        </p:spPr>
      </p:pic>
      <p:pic>
        <p:nvPicPr>
          <p:cNvPr id="543" name="Picture 5" descr=""/>
          <p:cNvPicPr/>
          <p:nvPr/>
        </p:nvPicPr>
        <p:blipFill>
          <a:blip r:embed="rId3"/>
          <a:stretch/>
        </p:blipFill>
        <p:spPr>
          <a:xfrm>
            <a:off x="417960" y="5359680"/>
            <a:ext cx="4627440" cy="476280"/>
          </a:xfrm>
          <a:prstGeom prst="rect">
            <a:avLst/>
          </a:prstGeom>
          <a:ln w="0">
            <a:noFill/>
          </a:ln>
        </p:spPr>
      </p:pic>
      <p:sp>
        <p:nvSpPr>
          <p:cNvPr id="544" name="TextBox 7"/>
          <p:cNvSpPr/>
          <p:nvPr/>
        </p:nvSpPr>
        <p:spPr>
          <a:xfrm>
            <a:off x="417960" y="266400"/>
            <a:ext cx="3161880" cy="106452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1" lang="en-US" sz="3200" spc="-1" strike="noStrike" u="sng">
                <a:solidFill>
                  <a:srgbClr val="00b050"/>
                </a:solidFill>
                <a:uFillTx/>
                <a:latin typeface="Calibri"/>
              </a:rPr>
              <a:t>Linear System</a:t>
            </a:r>
            <a:endParaRPr b="0" lang="en-GB" sz="3200" spc="-1" strike="noStrike">
              <a:latin typeface="Arial"/>
            </a:endParaRPr>
          </a:p>
        </p:txBody>
      </p:sp>
      <p:pic>
        <p:nvPicPr>
          <p:cNvPr id="545" name="Picture 8" descr=""/>
          <p:cNvPicPr/>
          <p:nvPr/>
        </p:nvPicPr>
        <p:blipFill>
          <a:blip r:embed="rId4"/>
          <a:stretch/>
        </p:blipFill>
        <p:spPr>
          <a:xfrm>
            <a:off x="566640" y="5833800"/>
            <a:ext cx="1218960" cy="313920"/>
          </a:xfrm>
          <a:prstGeom prst="rect">
            <a:avLst/>
          </a:prstGeom>
          <a:ln w="0">
            <a:noFill/>
          </a:ln>
        </p:spPr>
      </p:pic>
      <p:pic>
        <p:nvPicPr>
          <p:cNvPr id="546" name="Picture 9" descr=""/>
          <p:cNvPicPr/>
          <p:nvPr/>
        </p:nvPicPr>
        <p:blipFill>
          <a:blip r:embed="rId5"/>
          <a:stretch/>
        </p:blipFill>
        <p:spPr>
          <a:xfrm>
            <a:off x="1999080" y="5739840"/>
            <a:ext cx="2066400" cy="504360"/>
          </a:xfrm>
          <a:prstGeom prst="rect">
            <a:avLst/>
          </a:prstGeom>
          <a:ln w="0">
            <a:noFill/>
          </a:ln>
        </p:spPr>
      </p:pic>
      <p:pic>
        <p:nvPicPr>
          <p:cNvPr id="547" name="Picture 10" descr=""/>
          <p:cNvPicPr/>
          <p:nvPr/>
        </p:nvPicPr>
        <p:blipFill>
          <a:blip r:embed="rId6"/>
          <a:stretch/>
        </p:blipFill>
        <p:spPr>
          <a:xfrm>
            <a:off x="5923080" y="5546160"/>
            <a:ext cx="1407600" cy="804240"/>
          </a:xfrm>
          <a:prstGeom prst="rect">
            <a:avLst/>
          </a:prstGeom>
          <a:ln w="0">
            <a:noFill/>
          </a:ln>
        </p:spPr>
      </p:pic>
      <p:sp>
        <p:nvSpPr>
          <p:cNvPr id="548" name="TextBox 11"/>
          <p:cNvSpPr/>
          <p:nvPr/>
        </p:nvSpPr>
        <p:spPr>
          <a:xfrm>
            <a:off x="4066200" y="5841360"/>
            <a:ext cx="2162160" cy="3952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2000" spc="-1" strike="noStrike">
                <a:solidFill>
                  <a:srgbClr val="000000"/>
                </a:solidFill>
                <a:latin typeface="Calibri"/>
              </a:rPr>
              <a:t>is a solution of</a:t>
            </a:r>
            <a:endParaRPr b="0" lang="en-GB" sz="2000" spc="-1" strike="noStrike">
              <a:latin typeface="Arial"/>
            </a:endParaRPr>
          </a:p>
        </p:txBody>
      </p:sp>
      <p:sp>
        <p:nvSpPr>
          <p:cNvPr id="549" name="5-Point Star 12"/>
          <p:cNvSpPr/>
          <p:nvPr/>
        </p:nvSpPr>
        <p:spPr>
          <a:xfrm>
            <a:off x="10382760" y="2130480"/>
            <a:ext cx="347400" cy="424800"/>
          </a:xfrm>
          <a:prstGeom prst="star5">
            <a:avLst>
              <a:gd name="adj" fmla="val 19098"/>
              <a:gd name="hf" fmla="val 105146"/>
              <a:gd name="vf" fmla="val 110557"/>
            </a:avLst>
          </a:prstGeom>
          <a:solidFill>
            <a:srgbClr val="99cb38"/>
          </a:solidFill>
          <a:ln>
            <a:solidFill>
              <a:srgbClr val="719629"/>
            </a:solidFill>
            <a:round/>
          </a:ln>
        </p:spPr>
        <p:style>
          <a:lnRef idx="2">
            <a:schemeClr val="accent1">
              <a:shade val="50000"/>
            </a:schemeClr>
          </a:lnRef>
          <a:fillRef idx="1">
            <a:schemeClr val="accent1"/>
          </a:fillRef>
          <a:effectRef idx="0">
            <a:schemeClr val="accent1"/>
          </a:effectRef>
          <a:fontRef idx="minor"/>
        </p:style>
      </p:sp>
      <p:sp>
        <p:nvSpPr>
          <p:cNvPr id="550" name="Straight Connector 14"/>
          <p:cNvSpPr/>
          <p:nvPr/>
        </p:nvSpPr>
        <p:spPr>
          <a:xfrm>
            <a:off x="8873280" y="2342880"/>
            <a:ext cx="1339560" cy="360"/>
          </a:xfrm>
          <a:prstGeom prst="line">
            <a:avLst/>
          </a:prstGeom>
          <a:ln>
            <a:solidFill>
              <a:srgbClr val="99cb38"/>
            </a:solidFill>
            <a:round/>
          </a:ln>
        </p:spPr>
        <p:style>
          <a:lnRef idx="1">
            <a:schemeClr val="accent1"/>
          </a:lnRef>
          <a:fillRef idx="0">
            <a:schemeClr val="accent1"/>
          </a:fillRef>
          <a:effectRef idx="0">
            <a:schemeClr val="accent1"/>
          </a:effectRef>
          <a:fontRef idx="minor"/>
        </p:style>
      </p:sp>
    </p:spTree>
  </p:cSld>
  <mc:AlternateContent>
    <mc:Choice Requires="p14">
      <p:transition spd="slow" p14:dur="2000"/>
    </mc:Choice>
    <mc:Fallback>
      <p:transition spd="slow"/>
    </mc:Fallback>
  </mc:AlternateContent>
</p:sld>
</file>

<file path=ppt/slides/slide7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1" name="PlaceHolder 1"/>
          <p:cNvSpPr>
            <a:spLocks noGrp="1"/>
          </p:cNvSpPr>
          <p:nvPr>
            <p:ph type="ftr"/>
          </p:nvPr>
        </p:nvSpPr>
        <p:spPr>
          <a:xfrm>
            <a:off x="3686040" y="6459840"/>
            <a:ext cx="4822560" cy="364680"/>
          </a:xfrm>
          <a:prstGeom prst="rect">
            <a:avLst/>
          </a:prstGeom>
          <a:noFill/>
          <a:ln w="0">
            <a:noFill/>
          </a:ln>
        </p:spPr>
        <p:txBody>
          <a:bodyPr anchor="ctr">
            <a:noAutofit/>
          </a:bodyPr>
          <a:p>
            <a:endParaRPr b="0" lang="en-GB" sz="2400" spc="-1" strike="noStrike">
              <a:latin typeface="Times New Roman"/>
            </a:endParaRPr>
          </a:p>
        </p:txBody>
      </p:sp>
      <p:sp>
        <p:nvSpPr>
          <p:cNvPr id="552" name="PlaceHolder 2"/>
          <p:cNvSpPr>
            <a:spLocks noGrp="1"/>
          </p:cNvSpPr>
          <p:nvPr>
            <p:ph type="sldNum"/>
          </p:nvPr>
        </p:nvSpPr>
        <p:spPr>
          <a:xfrm>
            <a:off x="9900360" y="6459840"/>
            <a:ext cx="1311840" cy="364680"/>
          </a:xfrm>
          <a:prstGeom prst="rect">
            <a:avLst/>
          </a:prstGeom>
          <a:noFill/>
          <a:ln w="0">
            <a:noFill/>
          </a:ln>
        </p:spPr>
        <p:txBody>
          <a:bodyPr anchor="ctr">
            <a:noAutofit/>
          </a:bodyPr>
          <a:p>
            <a:pPr algn="r">
              <a:lnSpc>
                <a:spcPct val="100000"/>
              </a:lnSpc>
            </a:pPr>
            <a:fld id="{B67EF4E1-679C-4FD4-835C-36ACCC72DD90}" type="slidenum">
              <a:rPr b="0" lang="en-AU" sz="1050" spc="-1" strike="noStrike">
                <a:solidFill>
                  <a:srgbClr val="ffffff"/>
                </a:solidFill>
                <a:latin typeface="Calibri"/>
              </a:rPr>
              <a:t>&lt;number&gt;</a:t>
            </a:fld>
            <a:endParaRPr b="0" lang="en-GB" sz="1050" spc="-1" strike="noStrike">
              <a:latin typeface="Times New Roman"/>
            </a:endParaRPr>
          </a:p>
        </p:txBody>
      </p:sp>
      <p:sp>
        <p:nvSpPr>
          <p:cNvPr id="553" name="TextBox 4"/>
          <p:cNvSpPr/>
          <p:nvPr/>
        </p:nvSpPr>
        <p:spPr>
          <a:xfrm>
            <a:off x="412200" y="403560"/>
            <a:ext cx="4636080" cy="6994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2000" spc="-1" strike="noStrike">
                <a:solidFill>
                  <a:srgbClr val="000000"/>
                </a:solidFill>
                <a:latin typeface="Calibri"/>
              </a:rPr>
              <a:t>In matrix form, we can write (    ) as</a:t>
            </a:r>
            <a:endParaRPr b="0" lang="en-GB" sz="2000" spc="-1" strike="noStrike">
              <a:latin typeface="Arial"/>
            </a:endParaRPr>
          </a:p>
        </p:txBody>
      </p:sp>
      <p:pic>
        <p:nvPicPr>
          <p:cNvPr id="554" name="Picture 5" descr=""/>
          <p:cNvPicPr/>
          <p:nvPr/>
        </p:nvPicPr>
        <p:blipFill>
          <a:blip r:embed="rId1"/>
          <a:stretch/>
        </p:blipFill>
        <p:spPr>
          <a:xfrm>
            <a:off x="4132800" y="1014480"/>
            <a:ext cx="1964160" cy="809640"/>
          </a:xfrm>
          <a:prstGeom prst="rect">
            <a:avLst/>
          </a:prstGeom>
          <a:ln w="0">
            <a:noFill/>
          </a:ln>
        </p:spPr>
      </p:pic>
      <p:sp>
        <p:nvSpPr>
          <p:cNvPr id="555" name="5-Point Star 6"/>
          <p:cNvSpPr/>
          <p:nvPr/>
        </p:nvSpPr>
        <p:spPr>
          <a:xfrm>
            <a:off x="3602520" y="526320"/>
            <a:ext cx="167040" cy="154080"/>
          </a:xfrm>
          <a:prstGeom prst="star5">
            <a:avLst>
              <a:gd name="adj" fmla="val 19098"/>
              <a:gd name="hf" fmla="val 105146"/>
              <a:gd name="vf" fmla="val 110557"/>
            </a:avLst>
          </a:prstGeom>
          <a:solidFill>
            <a:srgbClr val="99cb38"/>
          </a:solidFill>
          <a:ln>
            <a:solidFill>
              <a:srgbClr val="719629"/>
            </a:solidFill>
            <a:round/>
          </a:ln>
        </p:spPr>
        <p:style>
          <a:lnRef idx="2">
            <a:schemeClr val="accent1">
              <a:shade val="50000"/>
            </a:schemeClr>
          </a:lnRef>
          <a:fillRef idx="1">
            <a:schemeClr val="accent1"/>
          </a:fillRef>
          <a:effectRef idx="0">
            <a:schemeClr val="accent1"/>
          </a:effectRef>
          <a:fontRef idx="minor"/>
        </p:style>
      </p:sp>
      <p:sp>
        <p:nvSpPr>
          <p:cNvPr id="556" name="TextBox 7"/>
          <p:cNvSpPr/>
          <p:nvPr/>
        </p:nvSpPr>
        <p:spPr>
          <a:xfrm>
            <a:off x="412200" y="1824480"/>
            <a:ext cx="1081440" cy="3646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1800" spc="-1" strike="noStrike">
                <a:solidFill>
                  <a:srgbClr val="000000"/>
                </a:solidFill>
                <a:latin typeface="Calibri"/>
              </a:rPr>
              <a:t>where,</a:t>
            </a:r>
            <a:endParaRPr b="0" lang="en-GB" sz="1800" spc="-1" strike="noStrike">
              <a:latin typeface="Arial"/>
            </a:endParaRPr>
          </a:p>
        </p:txBody>
      </p:sp>
      <p:pic>
        <p:nvPicPr>
          <p:cNvPr id="557" name="Picture 8" descr=""/>
          <p:cNvPicPr/>
          <p:nvPr/>
        </p:nvPicPr>
        <p:blipFill>
          <a:blip r:embed="rId2"/>
          <a:stretch/>
        </p:blipFill>
        <p:spPr>
          <a:xfrm>
            <a:off x="528120" y="2193840"/>
            <a:ext cx="10931040" cy="3614400"/>
          </a:xfrm>
          <a:prstGeom prst="rect">
            <a:avLst/>
          </a:prstGeom>
          <a:ln w="0">
            <a:noFill/>
          </a:ln>
        </p:spPr>
      </p:pic>
      <p:pic>
        <p:nvPicPr>
          <p:cNvPr id="558" name="Picture 9" descr=""/>
          <p:cNvPicPr/>
          <p:nvPr/>
        </p:nvPicPr>
        <p:blipFill>
          <a:blip r:embed="rId3"/>
          <a:stretch/>
        </p:blipFill>
        <p:spPr>
          <a:xfrm>
            <a:off x="1912320" y="5716080"/>
            <a:ext cx="2041200" cy="410400"/>
          </a:xfrm>
          <a:prstGeom prst="rect">
            <a:avLst/>
          </a:prstGeom>
          <a:ln w="0">
            <a:noFill/>
          </a:ln>
        </p:spPr>
      </p:pic>
      <p:sp>
        <p:nvSpPr>
          <p:cNvPr id="559" name="TextBox 10"/>
          <p:cNvSpPr/>
          <p:nvPr/>
        </p:nvSpPr>
        <p:spPr>
          <a:xfrm>
            <a:off x="412200" y="5716080"/>
            <a:ext cx="1982880" cy="45612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1" lang="en-US" sz="2400" spc="-1" strike="noStrike">
                <a:solidFill>
                  <a:srgbClr val="000000"/>
                </a:solidFill>
                <a:latin typeface="Calibri"/>
              </a:rPr>
              <a:t>A</a:t>
            </a:r>
            <a:r>
              <a:rPr b="1" lang="en-US" sz="1800" spc="-1" strike="noStrike">
                <a:solidFill>
                  <a:srgbClr val="000000"/>
                </a:solidFill>
                <a:latin typeface="Calibri"/>
              </a:rPr>
              <a:t> </a:t>
            </a:r>
            <a:r>
              <a:rPr b="0" lang="en-US" sz="1800" spc="-1" strike="noStrike">
                <a:solidFill>
                  <a:srgbClr val="000000"/>
                </a:solidFill>
                <a:latin typeface="Calibri"/>
              </a:rPr>
              <a:t>is called the</a:t>
            </a:r>
            <a:endParaRPr b="0" lang="en-GB" sz="1800" spc="-1" strike="noStrike">
              <a:latin typeface="Arial"/>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8" name="PlaceHolder 1"/>
          <p:cNvSpPr>
            <a:spLocks noGrp="1"/>
          </p:cNvSpPr>
          <p:nvPr>
            <p:ph type="ftr"/>
          </p:nvPr>
        </p:nvSpPr>
        <p:spPr>
          <a:xfrm>
            <a:off x="3686040" y="6459840"/>
            <a:ext cx="4822560" cy="364680"/>
          </a:xfrm>
          <a:prstGeom prst="rect">
            <a:avLst/>
          </a:prstGeom>
          <a:noFill/>
          <a:ln w="0">
            <a:noFill/>
          </a:ln>
        </p:spPr>
        <p:txBody>
          <a:bodyPr anchor="ctr">
            <a:noAutofit/>
          </a:bodyPr>
          <a:p>
            <a:endParaRPr b="0" lang="en-GB" sz="2400" spc="-1" strike="noStrike">
              <a:latin typeface="Times New Roman"/>
            </a:endParaRPr>
          </a:p>
        </p:txBody>
      </p:sp>
      <p:sp>
        <p:nvSpPr>
          <p:cNvPr id="139" name="PlaceHolder 2"/>
          <p:cNvSpPr>
            <a:spLocks noGrp="1"/>
          </p:cNvSpPr>
          <p:nvPr>
            <p:ph type="sldNum"/>
          </p:nvPr>
        </p:nvSpPr>
        <p:spPr>
          <a:xfrm>
            <a:off x="9900360" y="6459840"/>
            <a:ext cx="1311840" cy="364680"/>
          </a:xfrm>
          <a:prstGeom prst="rect">
            <a:avLst/>
          </a:prstGeom>
          <a:noFill/>
          <a:ln w="0">
            <a:noFill/>
          </a:ln>
        </p:spPr>
        <p:txBody>
          <a:bodyPr anchor="ctr">
            <a:noAutofit/>
          </a:bodyPr>
          <a:p>
            <a:pPr algn="r">
              <a:lnSpc>
                <a:spcPct val="100000"/>
              </a:lnSpc>
            </a:pPr>
            <a:fld id="{33AF2FF8-EADC-497F-AAB3-6DFEFEFA80BF}" type="slidenum">
              <a:rPr b="0" lang="en-AU" sz="1050" spc="-1" strike="noStrike">
                <a:solidFill>
                  <a:srgbClr val="ffffff"/>
                </a:solidFill>
                <a:latin typeface="Calibri"/>
              </a:rPr>
              <a:t>&lt;number&gt;</a:t>
            </a:fld>
            <a:endParaRPr b="0" lang="en-GB" sz="1050" spc="-1" strike="noStrike">
              <a:latin typeface="Times New Roman"/>
            </a:endParaRPr>
          </a:p>
        </p:txBody>
      </p:sp>
      <p:pic>
        <p:nvPicPr>
          <p:cNvPr id="140" name="Picture 3" descr=""/>
          <p:cNvPicPr/>
          <p:nvPr/>
        </p:nvPicPr>
        <p:blipFill>
          <a:blip r:embed="rId1"/>
          <a:stretch/>
        </p:blipFill>
        <p:spPr>
          <a:xfrm>
            <a:off x="148320" y="141840"/>
            <a:ext cx="11622240" cy="2047320"/>
          </a:xfrm>
          <a:prstGeom prst="rect">
            <a:avLst/>
          </a:prstGeom>
          <a:ln w="0">
            <a:noFill/>
          </a:ln>
        </p:spPr>
      </p:pic>
      <p:pic>
        <p:nvPicPr>
          <p:cNvPr id="141" name="Picture 4" descr=""/>
          <p:cNvPicPr/>
          <p:nvPr/>
        </p:nvPicPr>
        <p:blipFill>
          <a:blip r:embed="rId2"/>
          <a:stretch/>
        </p:blipFill>
        <p:spPr>
          <a:xfrm>
            <a:off x="283320" y="2189520"/>
            <a:ext cx="9449280" cy="4118400"/>
          </a:xfrm>
          <a:prstGeom prst="rect">
            <a:avLst/>
          </a:prstGeom>
          <a:ln w="0">
            <a:noFill/>
          </a:ln>
        </p:spPr>
      </p:pic>
    </p:spTree>
  </p:cSld>
  <mc:AlternateContent>
    <mc:Choice Requires="p14">
      <p:transition spd="slow" p14:dur="2000"/>
    </mc:Choice>
    <mc:Fallback>
      <p:transition spd="slow"/>
    </mc:Fallback>
  </mc:AlternateContent>
  <p:timing>
    <p:tnLst>
      <p:par>
        <p:cTn id="63" dur="indefinite" restart="never" nodeType="tmRoot">
          <p:childTnLst>
            <p:seq>
              <p:cTn id="64" dur="indefinite" nodeType="mainSeq">
                <p:childTnLst>
                  <p:par>
                    <p:cTn id="65" fill="hold">
                      <p:stCondLst>
                        <p:cond delay="indefinite"/>
                      </p:stCondLst>
                      <p:childTnLst>
                        <p:par>
                          <p:cTn id="66" fill="hold">
                            <p:stCondLst>
                              <p:cond delay="0"/>
                            </p:stCondLst>
                            <p:childTnLst>
                              <p:par>
                                <p:cTn id="67" nodeType="clickEffect" fill="hold" presetClass="entr" presetID="1">
                                  <p:stCondLst>
                                    <p:cond delay="0"/>
                                  </p:stCondLst>
                                  <p:childTnLst>
                                    <p:set>
                                      <p:cBhvr>
                                        <p:cTn id="68" dur="1" fill="hold">
                                          <p:stCondLst>
                                            <p:cond delay="0"/>
                                          </p:stCondLst>
                                        </p:cTn>
                                        <p:tgtEl>
                                          <p:spTgt spid="140"/>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nodeType="clickEffect" fill="hold" presetClass="entr" presetID="1">
                                  <p:stCondLst>
                                    <p:cond delay="0"/>
                                  </p:stCondLst>
                                  <p:childTnLst>
                                    <p:set>
                                      <p:cBhvr>
                                        <p:cTn id="72" dur="1" fill="hold">
                                          <p:stCondLst>
                                            <p:cond delay="0"/>
                                          </p:stCondLst>
                                        </p:cTn>
                                        <p:tgtEl>
                                          <p:spTgt spid="14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0" name="PlaceHolder 1"/>
          <p:cNvSpPr>
            <a:spLocks noGrp="1"/>
          </p:cNvSpPr>
          <p:nvPr>
            <p:ph type="ftr"/>
          </p:nvPr>
        </p:nvSpPr>
        <p:spPr>
          <a:xfrm>
            <a:off x="3686040" y="6459840"/>
            <a:ext cx="4822560" cy="364680"/>
          </a:xfrm>
          <a:prstGeom prst="rect">
            <a:avLst/>
          </a:prstGeom>
          <a:noFill/>
          <a:ln w="0">
            <a:noFill/>
          </a:ln>
        </p:spPr>
        <p:txBody>
          <a:bodyPr anchor="ctr">
            <a:noAutofit/>
          </a:bodyPr>
          <a:p>
            <a:endParaRPr b="0" lang="en-GB" sz="2400" spc="-1" strike="noStrike">
              <a:latin typeface="Times New Roman"/>
            </a:endParaRPr>
          </a:p>
        </p:txBody>
      </p:sp>
      <p:sp>
        <p:nvSpPr>
          <p:cNvPr id="561" name="PlaceHolder 2"/>
          <p:cNvSpPr>
            <a:spLocks noGrp="1"/>
          </p:cNvSpPr>
          <p:nvPr>
            <p:ph type="sldNum"/>
          </p:nvPr>
        </p:nvSpPr>
        <p:spPr>
          <a:xfrm>
            <a:off x="9900360" y="6459840"/>
            <a:ext cx="1311840" cy="364680"/>
          </a:xfrm>
          <a:prstGeom prst="rect">
            <a:avLst/>
          </a:prstGeom>
          <a:noFill/>
          <a:ln w="0">
            <a:noFill/>
          </a:ln>
        </p:spPr>
        <p:txBody>
          <a:bodyPr anchor="ctr">
            <a:noAutofit/>
          </a:bodyPr>
          <a:p>
            <a:pPr algn="r">
              <a:lnSpc>
                <a:spcPct val="100000"/>
              </a:lnSpc>
            </a:pPr>
            <a:fld id="{A4B155CE-2226-4A0D-8ACC-CA050AA4EB31}" type="slidenum">
              <a:rPr b="0" lang="en-AU" sz="1050" spc="-1" strike="noStrike">
                <a:solidFill>
                  <a:srgbClr val="ffffff"/>
                </a:solidFill>
                <a:latin typeface="Calibri"/>
              </a:rPr>
              <a:t>&lt;number&gt;</a:t>
            </a:fld>
            <a:endParaRPr b="0" lang="en-GB" sz="1050" spc="-1" strike="noStrike">
              <a:latin typeface="Times New Roman"/>
            </a:endParaRPr>
          </a:p>
        </p:txBody>
      </p:sp>
      <p:pic>
        <p:nvPicPr>
          <p:cNvPr id="562" name="Picture 3" descr=""/>
          <p:cNvPicPr/>
          <p:nvPr/>
        </p:nvPicPr>
        <p:blipFill>
          <a:blip r:embed="rId1"/>
          <a:stretch/>
        </p:blipFill>
        <p:spPr>
          <a:xfrm>
            <a:off x="1558440" y="370800"/>
            <a:ext cx="5834160" cy="3621240"/>
          </a:xfrm>
          <a:prstGeom prst="rect">
            <a:avLst/>
          </a:prstGeom>
          <a:ln w="0">
            <a:noFill/>
          </a:ln>
        </p:spPr>
      </p:pic>
      <p:pic>
        <p:nvPicPr>
          <p:cNvPr id="563" name="Picture 4" descr=""/>
          <p:cNvPicPr/>
          <p:nvPr/>
        </p:nvPicPr>
        <p:blipFill>
          <a:blip r:embed="rId2"/>
          <a:stretch/>
        </p:blipFill>
        <p:spPr>
          <a:xfrm>
            <a:off x="1951920" y="4892400"/>
            <a:ext cx="6350760" cy="441720"/>
          </a:xfrm>
          <a:prstGeom prst="rect">
            <a:avLst/>
          </a:prstGeom>
          <a:ln w="0">
            <a:noFill/>
          </a:ln>
        </p:spPr>
      </p:pic>
      <p:pic>
        <p:nvPicPr>
          <p:cNvPr id="564" name="Picture 5" descr=""/>
          <p:cNvPicPr/>
          <p:nvPr/>
        </p:nvPicPr>
        <p:blipFill>
          <a:blip r:embed="rId3"/>
          <a:stretch/>
        </p:blipFill>
        <p:spPr>
          <a:xfrm>
            <a:off x="1326960" y="4746600"/>
            <a:ext cx="462600" cy="587160"/>
          </a:xfrm>
          <a:prstGeom prst="rect">
            <a:avLst/>
          </a:prstGeom>
          <a:ln w="0">
            <a:noFill/>
          </a:ln>
        </p:spPr>
      </p:pic>
    </p:spTree>
  </p:cSld>
  <mc:AlternateContent>
    <mc:Choice Requires="p14">
      <p:transition spd="slow" p14:dur="2000"/>
    </mc:Choice>
    <mc:Fallback>
      <p:transition spd="slow"/>
    </mc:Fallback>
  </mc:AlternateContent>
</p:sld>
</file>

<file path=ppt/slides/slide8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5" name="PlaceHolder 1"/>
          <p:cNvSpPr>
            <a:spLocks noGrp="1"/>
          </p:cNvSpPr>
          <p:nvPr>
            <p:ph type="ftr"/>
          </p:nvPr>
        </p:nvSpPr>
        <p:spPr>
          <a:xfrm>
            <a:off x="3686040" y="6459840"/>
            <a:ext cx="4822560" cy="364680"/>
          </a:xfrm>
          <a:prstGeom prst="rect">
            <a:avLst/>
          </a:prstGeom>
          <a:noFill/>
          <a:ln w="0">
            <a:noFill/>
          </a:ln>
        </p:spPr>
        <p:txBody>
          <a:bodyPr anchor="ctr">
            <a:noAutofit/>
          </a:bodyPr>
          <a:p>
            <a:endParaRPr b="0" lang="en-GB" sz="2400" spc="-1" strike="noStrike">
              <a:latin typeface="Times New Roman"/>
            </a:endParaRPr>
          </a:p>
        </p:txBody>
      </p:sp>
      <p:sp>
        <p:nvSpPr>
          <p:cNvPr id="566" name="PlaceHolder 2"/>
          <p:cNvSpPr>
            <a:spLocks noGrp="1"/>
          </p:cNvSpPr>
          <p:nvPr>
            <p:ph type="sldNum"/>
          </p:nvPr>
        </p:nvSpPr>
        <p:spPr>
          <a:xfrm>
            <a:off x="9900360" y="6459840"/>
            <a:ext cx="1311840" cy="364680"/>
          </a:xfrm>
          <a:prstGeom prst="rect">
            <a:avLst/>
          </a:prstGeom>
          <a:noFill/>
          <a:ln w="0">
            <a:noFill/>
          </a:ln>
        </p:spPr>
        <p:txBody>
          <a:bodyPr anchor="ctr">
            <a:noAutofit/>
          </a:bodyPr>
          <a:p>
            <a:pPr algn="r">
              <a:lnSpc>
                <a:spcPct val="100000"/>
              </a:lnSpc>
            </a:pPr>
            <a:fld id="{D3A6D28D-2ECF-4808-AF3A-4D34C97449A7}" type="slidenum">
              <a:rPr b="0" lang="en-AU" sz="1050" spc="-1" strike="noStrike">
                <a:solidFill>
                  <a:srgbClr val="ffffff"/>
                </a:solidFill>
                <a:latin typeface="Calibri"/>
              </a:rPr>
              <a:t>&lt;number&gt;</a:t>
            </a:fld>
            <a:endParaRPr b="0" lang="en-GB" sz="1050" spc="-1" strike="noStrike">
              <a:latin typeface="Times New Roman"/>
            </a:endParaRPr>
          </a:p>
        </p:txBody>
      </p:sp>
      <p:pic>
        <p:nvPicPr>
          <p:cNvPr id="567" name="Picture 3" descr=""/>
          <p:cNvPicPr/>
          <p:nvPr/>
        </p:nvPicPr>
        <p:blipFill>
          <a:blip r:embed="rId1"/>
          <a:stretch/>
        </p:blipFill>
        <p:spPr>
          <a:xfrm>
            <a:off x="102960" y="137880"/>
            <a:ext cx="4141440" cy="1227960"/>
          </a:xfrm>
          <a:prstGeom prst="rect">
            <a:avLst/>
          </a:prstGeom>
          <a:ln w="0">
            <a:noFill/>
          </a:ln>
        </p:spPr>
      </p:pic>
      <p:pic>
        <p:nvPicPr>
          <p:cNvPr id="568" name="Picture 4" descr=""/>
          <p:cNvPicPr/>
          <p:nvPr/>
        </p:nvPicPr>
        <p:blipFill>
          <a:blip r:embed="rId2"/>
          <a:stretch/>
        </p:blipFill>
        <p:spPr>
          <a:xfrm>
            <a:off x="240120" y="1472760"/>
            <a:ext cx="11116800" cy="2918520"/>
          </a:xfrm>
          <a:prstGeom prst="rect">
            <a:avLst/>
          </a:prstGeom>
          <a:ln w="0">
            <a:noFill/>
          </a:ln>
        </p:spPr>
      </p:pic>
      <p:pic>
        <p:nvPicPr>
          <p:cNvPr id="569" name="Picture 5" descr=""/>
          <p:cNvPicPr/>
          <p:nvPr/>
        </p:nvPicPr>
        <p:blipFill>
          <a:blip r:embed="rId3"/>
          <a:stretch/>
        </p:blipFill>
        <p:spPr>
          <a:xfrm>
            <a:off x="344160" y="4722480"/>
            <a:ext cx="11310840" cy="1201320"/>
          </a:xfrm>
          <a:prstGeom prst="rect">
            <a:avLst/>
          </a:prstGeom>
          <a:ln w="0">
            <a:noFill/>
          </a:ln>
        </p:spPr>
      </p:pic>
      <p:sp>
        <p:nvSpPr>
          <p:cNvPr id="570" name="Straight Connector 7"/>
          <p:cNvSpPr/>
          <p:nvPr/>
        </p:nvSpPr>
        <p:spPr>
          <a:xfrm>
            <a:off x="102960" y="1269720"/>
            <a:ext cx="4595760" cy="360"/>
          </a:xfrm>
          <a:prstGeom prst="line">
            <a:avLst/>
          </a:prstGeom>
          <a:ln>
            <a:solidFill>
              <a:srgbClr val="63a537"/>
            </a:solidFill>
            <a:round/>
          </a:ln>
        </p:spPr>
        <p:style>
          <a:lnRef idx="3">
            <a:schemeClr val="accent2"/>
          </a:lnRef>
          <a:fillRef idx="0">
            <a:schemeClr val="accent2"/>
          </a:fillRef>
          <a:effectRef idx="2">
            <a:schemeClr val="accent2"/>
          </a:effectRef>
          <a:fontRef idx="minor"/>
        </p:style>
      </p:sp>
    </p:spTree>
  </p:cSld>
  <mc:AlternateContent>
    <mc:Choice Requires="p14">
      <p:transition spd="slow" p14:dur="2000"/>
    </mc:Choice>
    <mc:Fallback>
      <p:transition spd="slow"/>
    </mc:Fallback>
  </mc:AlternateContent>
</p:sld>
</file>

<file path=ppt/slides/slide8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1" name="PlaceHolder 1"/>
          <p:cNvSpPr>
            <a:spLocks noGrp="1"/>
          </p:cNvSpPr>
          <p:nvPr>
            <p:ph type="ftr"/>
          </p:nvPr>
        </p:nvSpPr>
        <p:spPr>
          <a:xfrm>
            <a:off x="3686040" y="6459840"/>
            <a:ext cx="4822560" cy="364680"/>
          </a:xfrm>
          <a:prstGeom prst="rect">
            <a:avLst/>
          </a:prstGeom>
          <a:noFill/>
          <a:ln w="0">
            <a:noFill/>
          </a:ln>
        </p:spPr>
        <p:txBody>
          <a:bodyPr anchor="ctr">
            <a:noAutofit/>
          </a:bodyPr>
          <a:p>
            <a:endParaRPr b="0" lang="en-GB" sz="2400" spc="-1" strike="noStrike">
              <a:latin typeface="Times New Roman"/>
            </a:endParaRPr>
          </a:p>
        </p:txBody>
      </p:sp>
      <p:sp>
        <p:nvSpPr>
          <p:cNvPr id="572" name="PlaceHolder 2"/>
          <p:cNvSpPr>
            <a:spLocks noGrp="1"/>
          </p:cNvSpPr>
          <p:nvPr>
            <p:ph type="sldNum"/>
          </p:nvPr>
        </p:nvSpPr>
        <p:spPr>
          <a:xfrm>
            <a:off x="9900360" y="6459840"/>
            <a:ext cx="1311840" cy="364680"/>
          </a:xfrm>
          <a:prstGeom prst="rect">
            <a:avLst/>
          </a:prstGeom>
          <a:noFill/>
          <a:ln w="0">
            <a:noFill/>
          </a:ln>
        </p:spPr>
        <p:txBody>
          <a:bodyPr anchor="ctr">
            <a:noAutofit/>
          </a:bodyPr>
          <a:p>
            <a:pPr algn="r">
              <a:lnSpc>
                <a:spcPct val="100000"/>
              </a:lnSpc>
            </a:pPr>
            <a:fld id="{EBECA7F1-035C-47C4-87F2-08FFF21816C4}" type="slidenum">
              <a:rPr b="0" lang="en-AU" sz="1050" spc="-1" strike="noStrike">
                <a:solidFill>
                  <a:srgbClr val="ffffff"/>
                </a:solidFill>
                <a:latin typeface="Calibri"/>
              </a:rPr>
              <a:t>&lt;number&gt;</a:t>
            </a:fld>
            <a:endParaRPr b="0" lang="en-GB" sz="1050" spc="-1" strike="noStrike">
              <a:latin typeface="Times New Roman"/>
            </a:endParaRPr>
          </a:p>
        </p:txBody>
      </p:sp>
      <p:pic>
        <p:nvPicPr>
          <p:cNvPr id="573" name="Picture 3" descr=""/>
          <p:cNvPicPr/>
          <p:nvPr/>
        </p:nvPicPr>
        <p:blipFill>
          <a:blip r:embed="rId1"/>
          <a:stretch/>
        </p:blipFill>
        <p:spPr>
          <a:xfrm>
            <a:off x="485640" y="360720"/>
            <a:ext cx="11066400" cy="1776600"/>
          </a:xfrm>
          <a:prstGeom prst="rect">
            <a:avLst/>
          </a:prstGeom>
          <a:ln w="0">
            <a:noFill/>
          </a:ln>
        </p:spPr>
      </p:pic>
    </p:spTree>
  </p:cSld>
  <mc:AlternateContent>
    <mc:Choice Requires="p14">
      <p:transition spd="slow" p14:dur="2000"/>
    </mc:Choice>
    <mc:Fallback>
      <p:transition spd="slow"/>
    </mc:Fallback>
  </mc:AlternateContent>
</p:sld>
</file>

<file path=ppt/slides/slide8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4" name="PlaceHolder 1"/>
          <p:cNvSpPr>
            <a:spLocks noGrp="1"/>
          </p:cNvSpPr>
          <p:nvPr>
            <p:ph type="ftr"/>
          </p:nvPr>
        </p:nvSpPr>
        <p:spPr>
          <a:xfrm>
            <a:off x="3686040" y="6459840"/>
            <a:ext cx="4822560" cy="364680"/>
          </a:xfrm>
          <a:prstGeom prst="rect">
            <a:avLst/>
          </a:prstGeom>
          <a:noFill/>
          <a:ln w="0">
            <a:noFill/>
          </a:ln>
        </p:spPr>
        <p:txBody>
          <a:bodyPr anchor="ctr">
            <a:noAutofit/>
          </a:bodyPr>
          <a:p>
            <a:endParaRPr b="0" lang="en-GB" sz="2400" spc="-1" strike="noStrike">
              <a:latin typeface="Times New Roman"/>
            </a:endParaRPr>
          </a:p>
        </p:txBody>
      </p:sp>
      <p:sp>
        <p:nvSpPr>
          <p:cNvPr id="575" name="PlaceHolder 2"/>
          <p:cNvSpPr>
            <a:spLocks noGrp="1"/>
          </p:cNvSpPr>
          <p:nvPr>
            <p:ph type="sldNum"/>
          </p:nvPr>
        </p:nvSpPr>
        <p:spPr>
          <a:xfrm>
            <a:off x="9900360" y="6459840"/>
            <a:ext cx="1311840" cy="364680"/>
          </a:xfrm>
          <a:prstGeom prst="rect">
            <a:avLst/>
          </a:prstGeom>
          <a:noFill/>
          <a:ln w="0">
            <a:noFill/>
          </a:ln>
        </p:spPr>
        <p:txBody>
          <a:bodyPr anchor="ctr">
            <a:noAutofit/>
          </a:bodyPr>
          <a:p>
            <a:pPr algn="r">
              <a:lnSpc>
                <a:spcPct val="100000"/>
              </a:lnSpc>
            </a:pPr>
            <a:fld id="{A9172F92-F271-4573-8524-4FD2361C8C3D}" type="slidenum">
              <a:rPr b="0" lang="en-AU" sz="1050" spc="-1" strike="noStrike">
                <a:solidFill>
                  <a:srgbClr val="ffffff"/>
                </a:solidFill>
                <a:latin typeface="Calibri"/>
              </a:rPr>
              <a:t>&lt;number&gt;</a:t>
            </a:fld>
            <a:endParaRPr b="0" lang="en-GB" sz="1050" spc="-1" strike="noStrike">
              <a:latin typeface="Times New Roman"/>
            </a:endParaRPr>
          </a:p>
        </p:txBody>
      </p:sp>
      <p:sp>
        <p:nvSpPr>
          <p:cNvPr id="576" name="TextBox 3"/>
          <p:cNvSpPr/>
          <p:nvPr/>
        </p:nvSpPr>
        <p:spPr>
          <a:xfrm>
            <a:off x="811440" y="412200"/>
            <a:ext cx="10006560" cy="844380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en-US" sz="2800" spc="-1" strike="noStrike" u="sng">
                <a:solidFill>
                  <a:srgbClr val="00b050"/>
                </a:solidFill>
                <a:uFillTx/>
                <a:latin typeface="Times New Roman"/>
              </a:rPr>
              <a:t>Important Points about Linear Systems</a:t>
            </a:r>
            <a:endParaRPr b="0" lang="en-GB" sz="2800" spc="-1" strike="noStrike">
              <a:latin typeface="Arial"/>
            </a:endParaRPr>
          </a:p>
          <a:p>
            <a:pPr algn="just">
              <a:lnSpc>
                <a:spcPct val="100000"/>
              </a:lnSpc>
            </a:pPr>
            <a:endParaRPr b="0" lang="en-GB" sz="2800" spc="-1" strike="noStrike">
              <a:latin typeface="Arial"/>
            </a:endParaRPr>
          </a:p>
          <a:p>
            <a:pPr marL="343080" indent="-343080" algn="just">
              <a:lnSpc>
                <a:spcPct val="100000"/>
              </a:lnSpc>
              <a:buClr>
                <a:srgbClr val="000000"/>
              </a:buClr>
              <a:buFont typeface="StarSymbol"/>
              <a:buAutoNum type="arabicPeriod"/>
            </a:pPr>
            <a:r>
              <a:rPr b="0" lang="en-US" sz="2000" spc="-1" strike="noStrike">
                <a:solidFill>
                  <a:srgbClr val="000000"/>
                </a:solidFill>
                <a:latin typeface="Times New Roman"/>
              </a:rPr>
              <a:t>There are a lot of methods for solving linear systems, some methods work in special cases while some works for every type of linear system.</a:t>
            </a:r>
            <a:endParaRPr b="0" lang="en-GB" sz="2000" spc="-1" strike="noStrike">
              <a:latin typeface="Arial"/>
            </a:endParaRPr>
          </a:p>
          <a:p>
            <a:pPr algn="just">
              <a:lnSpc>
                <a:spcPct val="100000"/>
              </a:lnSpc>
            </a:pPr>
            <a:endParaRPr b="0" lang="en-GB" sz="2000" spc="-1" strike="noStrike">
              <a:latin typeface="Arial"/>
            </a:endParaRPr>
          </a:p>
          <a:p>
            <a:pPr marL="343080" indent="-343080" algn="just">
              <a:lnSpc>
                <a:spcPct val="100000"/>
              </a:lnSpc>
              <a:buClr>
                <a:srgbClr val="000000"/>
              </a:buClr>
              <a:buFont typeface="StarSymbol"/>
              <a:buAutoNum type="arabicPeriod" startAt="2"/>
            </a:pPr>
            <a:r>
              <a:rPr b="0" lang="en-US" sz="2000" spc="-1" strike="noStrike">
                <a:solidFill>
                  <a:srgbClr val="000000"/>
                </a:solidFill>
                <a:latin typeface="Times New Roman"/>
              </a:rPr>
              <a:t>If in a linear system </a:t>
            </a:r>
            <a:r>
              <a:rPr b="0" lang="en-US" sz="2000" spc="-1" strike="noStrike" u="sng">
                <a:solidFill>
                  <a:srgbClr val="000000"/>
                </a:solidFill>
                <a:uFillTx/>
                <a:latin typeface="Times New Roman"/>
              </a:rPr>
              <a:t>the number of equations is equal to the number of unknowns </a:t>
            </a:r>
            <a:r>
              <a:rPr b="0" lang="en-US" sz="2000" spc="-1" strike="noStrike">
                <a:solidFill>
                  <a:srgbClr val="000000"/>
                </a:solidFill>
                <a:latin typeface="Times New Roman"/>
              </a:rPr>
              <a:t>( i.e. if the coefficient matrix is a square matrix i.e</a:t>
            </a:r>
            <a:r>
              <a:rPr b="0" i="1" lang="en-US" sz="2000" spc="-1" strike="noStrike">
                <a:solidFill>
                  <a:srgbClr val="000000"/>
                </a:solidFill>
                <a:latin typeface="Times New Roman"/>
              </a:rPr>
              <a:t>. </a:t>
            </a:r>
            <a:r>
              <a:rPr b="0" lang="en-US" sz="2000" spc="-1" strike="noStrike">
                <a:solidFill>
                  <a:srgbClr val="000000"/>
                </a:solidFill>
                <a:latin typeface="Times New Roman"/>
              </a:rPr>
              <a:t>if</a:t>
            </a:r>
            <a:r>
              <a:rPr b="0" i="1" lang="en-US" sz="2000" spc="-1" strike="noStrike">
                <a:solidFill>
                  <a:srgbClr val="000000"/>
                </a:solidFill>
                <a:latin typeface="Times New Roman"/>
              </a:rPr>
              <a:t> m = n </a:t>
            </a:r>
            <a:r>
              <a:rPr b="0" lang="en-US" sz="2000" spc="-1" strike="noStrike">
                <a:solidFill>
                  <a:srgbClr val="000000"/>
                </a:solidFill>
                <a:latin typeface="Times New Roman"/>
              </a:rPr>
              <a:t>) then from determinant we can comment about the </a:t>
            </a:r>
            <a:r>
              <a:rPr b="0" lang="en-US" sz="2000" spc="-1" strike="noStrike" u="sng">
                <a:solidFill>
                  <a:srgbClr val="000000"/>
                </a:solidFill>
                <a:uFillTx/>
                <a:latin typeface="Times New Roman"/>
              </a:rPr>
              <a:t> number of solution(s).</a:t>
            </a:r>
            <a:endParaRPr b="0" lang="en-GB" sz="2000" spc="-1" strike="noStrike">
              <a:latin typeface="Arial"/>
            </a:endParaRPr>
          </a:p>
          <a:p>
            <a:pPr algn="just">
              <a:lnSpc>
                <a:spcPct val="100000"/>
              </a:lnSpc>
            </a:pPr>
            <a:endParaRPr b="0" lang="en-GB" sz="2000" spc="-1" strike="noStrike">
              <a:latin typeface="Arial"/>
            </a:endParaRPr>
          </a:p>
          <a:p>
            <a:pPr marL="457200" indent="-457200" algn="just">
              <a:lnSpc>
                <a:spcPct val="100000"/>
              </a:lnSpc>
              <a:buClr>
                <a:srgbClr val="000000"/>
              </a:buClr>
              <a:buFont typeface="StarSymbol"/>
              <a:buAutoNum type="arabicPeriod" startAt="3"/>
            </a:pPr>
            <a:r>
              <a:rPr b="0" lang="en-US" sz="2000" spc="-1" strike="noStrike">
                <a:solidFill>
                  <a:srgbClr val="000000"/>
                </a:solidFill>
                <a:latin typeface="Times New Roman"/>
              </a:rPr>
              <a:t>Any linear system in which , and </a:t>
            </a:r>
            <a:r>
              <a:rPr b="0" i="1" lang="en-US" sz="2000" spc="-1" strike="noStrike">
                <a:solidFill>
                  <a:srgbClr val="000000"/>
                </a:solidFill>
                <a:latin typeface="Times New Roman"/>
              </a:rPr>
              <a:t>, </a:t>
            </a:r>
            <a:r>
              <a:rPr b="0" lang="en-US" sz="2000" spc="-1" strike="noStrike">
                <a:solidFill>
                  <a:srgbClr val="000000"/>
                </a:solidFill>
                <a:latin typeface="Times New Roman"/>
              </a:rPr>
              <a:t>has a unique solution. We can obtain this </a:t>
            </a:r>
            <a:endParaRPr b="0" lang="en-GB" sz="2000" spc="-1" strike="noStrike">
              <a:latin typeface="Arial"/>
            </a:endParaRPr>
          </a:p>
          <a:p>
            <a:pPr algn="just">
              <a:lnSpc>
                <a:spcPct val="100000"/>
              </a:lnSpc>
            </a:pPr>
            <a:r>
              <a:rPr b="0" lang="en-US" sz="2000" spc="-1" strike="noStrike">
                <a:solidFill>
                  <a:srgbClr val="000000"/>
                </a:solidFill>
                <a:latin typeface="Times New Roman"/>
              </a:rPr>
              <a:t>       </a:t>
            </a:r>
            <a:r>
              <a:rPr b="0" lang="en-US" sz="2000" spc="-1" strike="noStrike">
                <a:solidFill>
                  <a:srgbClr val="000000"/>
                </a:solidFill>
                <a:latin typeface="Times New Roman"/>
              </a:rPr>
              <a:t>unique solution by any of the following methods:</a:t>
            </a:r>
            <a:endParaRPr b="0" lang="en-GB" sz="2000" spc="-1" strike="noStrike">
              <a:latin typeface="Arial"/>
            </a:endParaRPr>
          </a:p>
          <a:p>
            <a:pPr algn="just">
              <a:lnSpc>
                <a:spcPct val="100000"/>
              </a:lnSpc>
            </a:pPr>
            <a:endParaRPr b="0" lang="en-GB" sz="2000" spc="-1" strike="noStrike">
              <a:latin typeface="Arial"/>
            </a:endParaRPr>
          </a:p>
          <a:p>
            <a:pPr algn="just">
              <a:lnSpc>
                <a:spcPct val="100000"/>
              </a:lnSpc>
            </a:pPr>
            <a:r>
              <a:rPr b="0" lang="en-US" sz="2000" spc="-1" strike="noStrike">
                <a:solidFill>
                  <a:srgbClr val="000000"/>
                </a:solidFill>
                <a:latin typeface="Times New Roman"/>
              </a:rPr>
              <a:t>    </a:t>
            </a:r>
            <a:r>
              <a:rPr b="0" lang="en-US" sz="2000" spc="-1" strike="noStrike">
                <a:solidFill>
                  <a:srgbClr val="000000"/>
                </a:solidFill>
                <a:latin typeface="Times New Roman"/>
              </a:rPr>
              <a:t>(i) Matrix Inversion Method      (ii) Cramer's Rule</a:t>
            </a:r>
            <a:endParaRPr b="0" lang="en-GB" sz="2000" spc="-1" strike="noStrike">
              <a:latin typeface="Arial"/>
            </a:endParaRPr>
          </a:p>
          <a:p>
            <a:pPr algn="just">
              <a:lnSpc>
                <a:spcPct val="100000"/>
              </a:lnSpc>
            </a:pPr>
            <a:r>
              <a:rPr b="0" lang="en-US" sz="2000" spc="-1" strike="noStrike">
                <a:solidFill>
                  <a:srgbClr val="000000"/>
                </a:solidFill>
                <a:latin typeface="Times New Roman"/>
              </a:rPr>
              <a:t> </a:t>
            </a:r>
            <a:endParaRPr b="0" lang="en-GB" sz="2000" spc="-1" strike="noStrike">
              <a:latin typeface="Arial"/>
            </a:endParaRPr>
          </a:p>
          <a:p>
            <a:pPr algn="just">
              <a:lnSpc>
                <a:spcPct val="100000"/>
              </a:lnSpc>
            </a:pPr>
            <a:r>
              <a:rPr b="0" lang="en-US" sz="2000" spc="-1" strike="noStrike">
                <a:solidFill>
                  <a:srgbClr val="000000"/>
                </a:solidFill>
                <a:latin typeface="Times New Roman"/>
              </a:rPr>
              <a:t>    </a:t>
            </a:r>
            <a:r>
              <a:rPr b="0" lang="en-US" sz="2000" spc="-1" strike="noStrike">
                <a:solidFill>
                  <a:srgbClr val="000000"/>
                </a:solidFill>
                <a:latin typeface="Times New Roman"/>
              </a:rPr>
              <a:t>(iii) Gauss Elimination          (iv) Gauss-Jordan Elimination</a:t>
            </a:r>
            <a:endParaRPr b="0" lang="en-GB" sz="2000" spc="-1" strike="noStrike">
              <a:latin typeface="Arial"/>
            </a:endParaRPr>
          </a:p>
          <a:p>
            <a:pPr algn="just">
              <a:lnSpc>
                <a:spcPct val="100000"/>
              </a:lnSpc>
            </a:pPr>
            <a:endParaRPr b="0" lang="en-GB" sz="2000" spc="-1" strike="noStrike">
              <a:latin typeface="Arial"/>
            </a:endParaRPr>
          </a:p>
          <a:p>
            <a:pPr algn="just">
              <a:lnSpc>
                <a:spcPct val="100000"/>
              </a:lnSpc>
            </a:pPr>
            <a:r>
              <a:rPr b="0" lang="en-US" sz="2000" spc="-1" strike="noStrike">
                <a:solidFill>
                  <a:srgbClr val="000000"/>
                </a:solidFill>
                <a:latin typeface="Times New Roman"/>
              </a:rPr>
              <a:t>     </a:t>
            </a:r>
            <a:r>
              <a:rPr b="0" lang="en-US" sz="2000" spc="-1" strike="noStrike">
                <a:solidFill>
                  <a:srgbClr val="000000"/>
                </a:solidFill>
                <a:latin typeface="Times New Roman"/>
              </a:rPr>
              <a:t>Furthermore, if the system is homogeneous then this unique solution is the trivial solution </a:t>
            </a:r>
            <a:endParaRPr b="0" lang="en-GB" sz="2000" spc="-1" strike="noStrike">
              <a:latin typeface="Arial"/>
            </a:endParaRPr>
          </a:p>
          <a:p>
            <a:pPr algn="just">
              <a:lnSpc>
                <a:spcPct val="100000"/>
              </a:lnSpc>
            </a:pPr>
            <a:r>
              <a:rPr b="0" lang="en-US" sz="2000" spc="-1" strike="noStrike">
                <a:solidFill>
                  <a:srgbClr val="000000"/>
                </a:solidFill>
                <a:latin typeface="Times New Roman"/>
              </a:rPr>
              <a:t>     </a:t>
            </a:r>
            <a:r>
              <a:rPr b="0" lang="en-US" sz="2000" spc="-1" strike="noStrike">
                <a:solidFill>
                  <a:srgbClr val="000000"/>
                </a:solidFill>
                <a:latin typeface="Times New Roman"/>
              </a:rPr>
              <a:t>(zero solution).</a:t>
            </a:r>
            <a:endParaRPr b="0" lang="en-GB" sz="2000" spc="-1" strike="noStrike">
              <a:latin typeface="Arial"/>
            </a:endParaRPr>
          </a:p>
          <a:p>
            <a:pPr algn="just">
              <a:lnSpc>
                <a:spcPct val="100000"/>
              </a:lnSpc>
            </a:pPr>
            <a:endParaRPr b="0" lang="en-GB" sz="2000" spc="-1" strike="noStrike">
              <a:latin typeface="Arial"/>
            </a:endParaRPr>
          </a:p>
          <a:p>
            <a:pPr algn="just">
              <a:lnSpc>
                <a:spcPct val="100000"/>
              </a:lnSpc>
            </a:pPr>
            <a:endParaRPr b="0" lang="en-GB" sz="2000" spc="-1" strike="noStrike">
              <a:latin typeface="Arial"/>
            </a:endParaRPr>
          </a:p>
          <a:p>
            <a:pPr>
              <a:lnSpc>
                <a:spcPct val="100000"/>
              </a:lnSpc>
            </a:pPr>
            <a:endParaRPr b="0" lang="en-GB" sz="2000" spc="-1" strike="noStrike">
              <a:latin typeface="Arial"/>
            </a:endParaRPr>
          </a:p>
          <a:p>
            <a:pPr>
              <a:lnSpc>
                <a:spcPct val="100000"/>
              </a:lnSpc>
            </a:pPr>
            <a:endParaRPr b="0" lang="en-GB" sz="2000" spc="-1" strike="noStrike">
              <a:latin typeface="Arial"/>
            </a:endParaRPr>
          </a:p>
          <a:p>
            <a:pPr>
              <a:lnSpc>
                <a:spcPct val="100000"/>
              </a:lnSpc>
            </a:pPr>
            <a:endParaRPr b="0" lang="en-GB" sz="2000" spc="-1" strike="noStrike">
              <a:latin typeface="Arial"/>
            </a:endParaRPr>
          </a:p>
          <a:p>
            <a:pPr>
              <a:lnSpc>
                <a:spcPct val="100000"/>
              </a:lnSpc>
            </a:pPr>
            <a:endParaRPr b="0" lang="en-GB" sz="2000" spc="-1" strike="noStrike">
              <a:latin typeface="Arial"/>
            </a:endParaRPr>
          </a:p>
          <a:p>
            <a:pPr>
              <a:lnSpc>
                <a:spcPct val="100000"/>
              </a:lnSpc>
            </a:pPr>
            <a:endParaRPr b="0" lang="en-GB" sz="2000" spc="-1" strike="noStrike">
              <a:latin typeface="Arial"/>
            </a:endParaRPr>
          </a:p>
          <a:p>
            <a:pPr>
              <a:lnSpc>
                <a:spcPct val="100000"/>
              </a:lnSpc>
            </a:pPr>
            <a:endParaRPr b="0" lang="en-GB" sz="2000" spc="-1" strike="noStrike">
              <a:latin typeface="Arial"/>
            </a:endParaRPr>
          </a:p>
          <a:p>
            <a:pPr>
              <a:lnSpc>
                <a:spcPct val="100000"/>
              </a:lnSpc>
            </a:pPr>
            <a:endParaRPr b="0" lang="en-GB" sz="2000" spc="-1" strike="noStrike">
              <a:latin typeface="Arial"/>
            </a:endParaRPr>
          </a:p>
          <a:p>
            <a:pPr>
              <a:lnSpc>
                <a:spcPct val="100000"/>
              </a:lnSpc>
            </a:pPr>
            <a:endParaRPr b="0" lang="en-GB" sz="2000" spc="-1" strike="noStrike">
              <a:latin typeface="Arial"/>
            </a:endParaRPr>
          </a:p>
        </p:txBody>
      </p:sp>
    </p:spTree>
  </p:cSld>
  <mc:AlternateContent>
    <mc:Choice Requires="p14">
      <p:transition spd="slow" p14:dur="2000"/>
    </mc:Choice>
    <mc:Fallback>
      <p:transition spd="slow"/>
    </mc:Fallback>
  </mc:AlternateContent>
</p:sld>
</file>

<file path=ppt/slides/slide8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7" name="PlaceHolder 1"/>
          <p:cNvSpPr>
            <a:spLocks noGrp="1"/>
          </p:cNvSpPr>
          <p:nvPr>
            <p:ph type="ftr"/>
          </p:nvPr>
        </p:nvSpPr>
        <p:spPr>
          <a:xfrm>
            <a:off x="3686040" y="6459840"/>
            <a:ext cx="4822560" cy="364680"/>
          </a:xfrm>
          <a:prstGeom prst="rect">
            <a:avLst/>
          </a:prstGeom>
          <a:noFill/>
          <a:ln w="0">
            <a:noFill/>
          </a:ln>
        </p:spPr>
        <p:txBody>
          <a:bodyPr anchor="ctr">
            <a:noAutofit/>
          </a:bodyPr>
          <a:p>
            <a:endParaRPr b="0" lang="en-GB" sz="2400" spc="-1" strike="noStrike">
              <a:latin typeface="Times New Roman"/>
            </a:endParaRPr>
          </a:p>
        </p:txBody>
      </p:sp>
      <p:sp>
        <p:nvSpPr>
          <p:cNvPr id="578" name="PlaceHolder 2"/>
          <p:cNvSpPr>
            <a:spLocks noGrp="1"/>
          </p:cNvSpPr>
          <p:nvPr>
            <p:ph type="sldNum"/>
          </p:nvPr>
        </p:nvSpPr>
        <p:spPr>
          <a:xfrm>
            <a:off x="9900360" y="6459840"/>
            <a:ext cx="1311840" cy="364680"/>
          </a:xfrm>
          <a:prstGeom prst="rect">
            <a:avLst/>
          </a:prstGeom>
          <a:noFill/>
          <a:ln w="0">
            <a:noFill/>
          </a:ln>
        </p:spPr>
        <p:txBody>
          <a:bodyPr anchor="ctr">
            <a:noAutofit/>
          </a:bodyPr>
          <a:p>
            <a:pPr algn="r">
              <a:lnSpc>
                <a:spcPct val="100000"/>
              </a:lnSpc>
            </a:pPr>
            <a:fld id="{A4145034-D7B6-478E-9DDC-3D6468EFA882}" type="slidenum">
              <a:rPr b="0" lang="en-AU" sz="1050" spc="-1" strike="noStrike">
                <a:solidFill>
                  <a:srgbClr val="ffffff"/>
                </a:solidFill>
                <a:latin typeface="Calibri"/>
              </a:rPr>
              <a:t>&lt;number&gt;</a:t>
            </a:fld>
            <a:endParaRPr b="0" lang="en-GB" sz="1050" spc="-1" strike="noStrike">
              <a:latin typeface="Times New Roman"/>
            </a:endParaRPr>
          </a:p>
        </p:txBody>
      </p:sp>
      <p:sp>
        <p:nvSpPr>
          <p:cNvPr id="579" name="TextBox 4"/>
          <p:cNvSpPr/>
          <p:nvPr/>
        </p:nvSpPr>
        <p:spPr>
          <a:xfrm>
            <a:off x="811440" y="412200"/>
            <a:ext cx="10006560" cy="5243400"/>
          </a:xfrm>
          <a:prstGeom prst="rect">
            <a:avLst/>
          </a:prstGeom>
          <a:noFill/>
          <a:ln w="0">
            <a:noFill/>
          </a:ln>
        </p:spPr>
        <p:style>
          <a:lnRef idx="0"/>
          <a:fillRef idx="0"/>
          <a:effectRef idx="0"/>
          <a:fontRef idx="minor"/>
        </p:style>
        <p:txBody>
          <a:bodyPr lIns="90000" rIns="90000" tIns="45000" bIns="45000" anchor="t">
            <a:spAutoFit/>
          </a:bodyPr>
          <a:p>
            <a:pPr marL="457200" indent="-457200" algn="just">
              <a:lnSpc>
                <a:spcPct val="100000"/>
              </a:lnSpc>
              <a:buClr>
                <a:srgbClr val="000000"/>
              </a:buClr>
              <a:buFont typeface="StarSymbol"/>
              <a:buAutoNum type="arabicPeriod" startAt="4"/>
            </a:pPr>
            <a:r>
              <a:rPr b="0" lang="en-US" sz="2000" spc="-1" strike="noStrike">
                <a:solidFill>
                  <a:srgbClr val="000000"/>
                </a:solidFill>
                <a:latin typeface="Times New Roman"/>
              </a:rPr>
              <a:t>A homogeneous system has always a zero solution called trivial solution. Thus a homogeneous system is always consistent.</a:t>
            </a:r>
            <a:endParaRPr b="0" lang="en-GB" sz="2000" spc="-1" strike="noStrike">
              <a:latin typeface="Arial"/>
            </a:endParaRPr>
          </a:p>
          <a:p>
            <a:pPr algn="just">
              <a:lnSpc>
                <a:spcPct val="100000"/>
              </a:lnSpc>
            </a:pPr>
            <a:endParaRPr b="0" lang="en-GB" sz="2000" spc="-1" strike="noStrike">
              <a:latin typeface="Arial"/>
            </a:endParaRPr>
          </a:p>
          <a:p>
            <a:pPr marL="457200" indent="-457200" algn="just">
              <a:lnSpc>
                <a:spcPct val="100000"/>
              </a:lnSpc>
              <a:buClr>
                <a:srgbClr val="000000"/>
              </a:buClr>
              <a:buFont typeface="StarSymbol"/>
              <a:buAutoNum type="arabicPeriod" startAt="5"/>
            </a:pPr>
            <a:r>
              <a:rPr b="0" lang="en-US" sz="2000" spc="-1" strike="noStrike">
                <a:solidFill>
                  <a:srgbClr val="000000"/>
                </a:solidFill>
                <a:latin typeface="Times New Roman"/>
              </a:rPr>
              <a:t>A homogeneous linear system in which , and </a:t>
            </a:r>
            <a:r>
              <a:rPr b="0" i="1" lang="en-US" sz="2000" spc="-1" strike="noStrike">
                <a:solidFill>
                  <a:srgbClr val="000000"/>
                </a:solidFill>
                <a:latin typeface="Times New Roman"/>
              </a:rPr>
              <a:t>, </a:t>
            </a:r>
            <a:r>
              <a:rPr b="0" lang="en-US" sz="2000" spc="-1" strike="noStrike">
                <a:solidFill>
                  <a:srgbClr val="000000"/>
                </a:solidFill>
                <a:latin typeface="Times New Roman"/>
              </a:rPr>
              <a:t>has infinite solutions ( i.e.   </a:t>
            </a:r>
            <a:endParaRPr b="0" lang="en-GB" sz="2000" spc="-1" strike="noStrike">
              <a:latin typeface="Arial"/>
            </a:endParaRPr>
          </a:p>
          <a:p>
            <a:pPr algn="just">
              <a:lnSpc>
                <a:spcPct val="100000"/>
              </a:lnSpc>
            </a:pPr>
            <a:r>
              <a:rPr b="0" lang="en-US" sz="2000" spc="-1" strike="noStrike">
                <a:solidFill>
                  <a:srgbClr val="000000"/>
                </a:solidFill>
                <a:latin typeface="Times New Roman"/>
              </a:rPr>
              <a:t>       </a:t>
            </a:r>
            <a:r>
              <a:rPr b="0" lang="en-US" sz="2000" spc="-1" strike="noStrike">
                <a:solidFill>
                  <a:srgbClr val="000000"/>
                </a:solidFill>
                <a:latin typeface="Times New Roman"/>
              </a:rPr>
              <a:t>nontrivial solutions also exist).</a:t>
            </a:r>
            <a:endParaRPr b="0" lang="en-GB" sz="2000" spc="-1" strike="noStrike">
              <a:latin typeface="Arial"/>
            </a:endParaRPr>
          </a:p>
          <a:p>
            <a:pPr algn="just">
              <a:lnSpc>
                <a:spcPct val="100000"/>
              </a:lnSpc>
            </a:pPr>
            <a:endParaRPr b="0" lang="en-GB" sz="2000" spc="-1" strike="noStrike">
              <a:latin typeface="Arial"/>
            </a:endParaRPr>
          </a:p>
          <a:p>
            <a:pPr algn="just">
              <a:lnSpc>
                <a:spcPct val="100000"/>
              </a:lnSpc>
            </a:pPr>
            <a:r>
              <a:rPr b="0" lang="en-US" sz="2000" spc="-1" strike="noStrike">
                <a:solidFill>
                  <a:srgbClr val="000000"/>
                </a:solidFill>
                <a:latin typeface="Times New Roman"/>
              </a:rPr>
              <a:t>5. In case of nonhomogeneous linear system in which   and , there is possibility  </a:t>
            </a:r>
            <a:endParaRPr b="0" lang="en-GB" sz="2000" spc="-1" strike="noStrike">
              <a:latin typeface="Arial"/>
            </a:endParaRPr>
          </a:p>
          <a:p>
            <a:pPr algn="just">
              <a:lnSpc>
                <a:spcPct val="100000"/>
              </a:lnSpc>
            </a:pPr>
            <a:r>
              <a:rPr b="0" lang="en-US" sz="2000" spc="-1" strike="noStrike">
                <a:solidFill>
                  <a:srgbClr val="000000"/>
                </a:solidFill>
                <a:latin typeface="Times New Roman"/>
              </a:rPr>
              <a:t>   </a:t>
            </a:r>
            <a:r>
              <a:rPr b="0" lang="en-US" sz="2000" spc="-1" strike="noStrike">
                <a:solidFill>
                  <a:srgbClr val="000000"/>
                </a:solidFill>
                <a:latin typeface="Times New Roman"/>
              </a:rPr>
              <a:t>that the system has</a:t>
            </a:r>
            <a:endParaRPr b="0" lang="en-GB" sz="2000" spc="-1" strike="noStrike">
              <a:latin typeface="Arial"/>
            </a:endParaRPr>
          </a:p>
          <a:p>
            <a:pPr algn="just">
              <a:lnSpc>
                <a:spcPct val="100000"/>
              </a:lnSpc>
            </a:pPr>
            <a:endParaRPr b="0" lang="en-GB" sz="2000" spc="-1" strike="noStrike">
              <a:latin typeface="Arial"/>
            </a:endParaRPr>
          </a:p>
          <a:p>
            <a:pPr algn="just">
              <a:lnSpc>
                <a:spcPct val="100000"/>
              </a:lnSpc>
            </a:pPr>
            <a:r>
              <a:rPr b="0" lang="en-US" sz="2000" spc="-1" strike="noStrike">
                <a:solidFill>
                  <a:srgbClr val="000000"/>
                </a:solidFill>
                <a:latin typeface="Times New Roman"/>
              </a:rPr>
              <a:t>    </a:t>
            </a:r>
            <a:r>
              <a:rPr b="0" lang="en-US" sz="2000" spc="-1" strike="noStrike">
                <a:solidFill>
                  <a:srgbClr val="000000"/>
                </a:solidFill>
                <a:latin typeface="Times New Roman"/>
              </a:rPr>
              <a:t>(i) No Solution</a:t>
            </a:r>
            <a:r>
              <a:rPr b="0" lang="en-US" sz="2000" spc="-1" strike="noStrike">
                <a:solidFill>
                  <a:srgbClr val="000000"/>
                </a:solidFill>
                <a:latin typeface="Times New Roman"/>
              </a:rPr>
              <a:t>	</a:t>
            </a:r>
            <a:r>
              <a:rPr b="0" lang="en-US" sz="2000" spc="-1" strike="noStrike">
                <a:solidFill>
                  <a:srgbClr val="000000"/>
                </a:solidFill>
                <a:latin typeface="Times New Roman"/>
              </a:rPr>
              <a:t>                     (ii) Infinite Solutions  </a:t>
            </a:r>
            <a:endParaRPr b="0" lang="en-GB" sz="2000" spc="-1" strike="noStrike">
              <a:latin typeface="Arial"/>
            </a:endParaRPr>
          </a:p>
          <a:p>
            <a:pPr algn="just">
              <a:lnSpc>
                <a:spcPct val="100000"/>
              </a:lnSpc>
            </a:pPr>
            <a:endParaRPr b="0" lang="en-GB" sz="2000" spc="-1" strike="noStrike">
              <a:latin typeface="Arial"/>
            </a:endParaRPr>
          </a:p>
          <a:p>
            <a:pPr algn="just">
              <a:lnSpc>
                <a:spcPct val="100000"/>
              </a:lnSpc>
            </a:pPr>
            <a:r>
              <a:rPr b="0" lang="en-US" sz="2000" spc="-1" strike="noStrike">
                <a:solidFill>
                  <a:srgbClr val="000000"/>
                </a:solidFill>
                <a:latin typeface="Times New Roman"/>
              </a:rPr>
              <a:t>6. If in a linear system </a:t>
            </a:r>
            <a:r>
              <a:rPr b="0" lang="en-US" sz="2000" spc="-1" strike="noStrike" u="sng">
                <a:solidFill>
                  <a:srgbClr val="000000"/>
                </a:solidFill>
                <a:uFillTx/>
                <a:latin typeface="Times New Roman"/>
              </a:rPr>
              <a:t>the number of equations is not equal to the number of unknowns </a:t>
            </a:r>
            <a:r>
              <a:rPr b="0" lang="en-US" sz="2000" spc="-1" strike="noStrike">
                <a:solidFill>
                  <a:srgbClr val="000000"/>
                </a:solidFill>
                <a:latin typeface="Times New Roman"/>
              </a:rPr>
              <a:t>( i.e. if  </a:t>
            </a:r>
            <a:endParaRPr b="0" lang="en-GB" sz="2000" spc="-1" strike="noStrike">
              <a:latin typeface="Arial"/>
            </a:endParaRPr>
          </a:p>
          <a:p>
            <a:pPr algn="just">
              <a:lnSpc>
                <a:spcPct val="100000"/>
              </a:lnSpc>
            </a:pPr>
            <a:r>
              <a:rPr b="0" lang="en-US" sz="2000" spc="-1" strike="noStrike">
                <a:solidFill>
                  <a:srgbClr val="000000"/>
                </a:solidFill>
                <a:latin typeface="Times New Roman"/>
              </a:rPr>
              <a:t>    </a:t>
            </a:r>
            <a:r>
              <a:rPr b="0" lang="en-US" sz="2000" spc="-1" strike="noStrike">
                <a:solidFill>
                  <a:srgbClr val="000000"/>
                </a:solidFill>
                <a:latin typeface="Times New Roman"/>
              </a:rPr>
              <a:t>the coefficient matrix is not a square matrix i.e</a:t>
            </a:r>
            <a:r>
              <a:rPr b="0" i="1" lang="en-US" sz="2000" spc="-1" strike="noStrike">
                <a:solidFill>
                  <a:srgbClr val="000000"/>
                </a:solidFill>
                <a:latin typeface="Times New Roman"/>
              </a:rPr>
              <a:t>. </a:t>
            </a:r>
            <a:r>
              <a:rPr b="0" lang="en-US" sz="2000" spc="-1" strike="noStrike">
                <a:solidFill>
                  <a:srgbClr val="000000"/>
                </a:solidFill>
                <a:latin typeface="Times New Roman"/>
              </a:rPr>
              <a:t>if</a:t>
            </a:r>
            <a:r>
              <a:rPr b="0" i="1" lang="en-US" sz="2000" spc="-1" strike="noStrike">
                <a:solidFill>
                  <a:srgbClr val="000000"/>
                </a:solidFill>
                <a:latin typeface="Times New Roman"/>
              </a:rPr>
              <a:t> m n </a:t>
            </a:r>
            <a:r>
              <a:rPr b="0" lang="en-US" sz="2000" spc="-1" strike="noStrike">
                <a:solidFill>
                  <a:srgbClr val="000000"/>
                </a:solidFill>
                <a:latin typeface="Times New Roman"/>
              </a:rPr>
              <a:t>) then we can comment about the  </a:t>
            </a:r>
            <a:endParaRPr b="0" lang="en-GB" sz="2000" spc="-1" strike="noStrike">
              <a:latin typeface="Arial"/>
            </a:endParaRPr>
          </a:p>
          <a:p>
            <a:pPr algn="just">
              <a:lnSpc>
                <a:spcPct val="100000"/>
              </a:lnSpc>
            </a:pPr>
            <a:r>
              <a:rPr b="0" lang="en-US" sz="2000" spc="-1" strike="noStrike">
                <a:solidFill>
                  <a:srgbClr val="000000"/>
                </a:solidFill>
                <a:latin typeface="Times New Roman"/>
              </a:rPr>
              <a:t>    </a:t>
            </a:r>
            <a:r>
              <a:rPr b="0" lang="en-US" sz="2000" spc="-1" strike="noStrike">
                <a:solidFill>
                  <a:srgbClr val="000000"/>
                </a:solidFill>
                <a:latin typeface="Times New Roman"/>
              </a:rPr>
              <a:t>number of solution(s) by looking into the rank of coefficient matrix, rank of augmented </a:t>
            </a:r>
            <a:endParaRPr b="0" lang="en-GB" sz="2000" spc="-1" strike="noStrike">
              <a:latin typeface="Arial"/>
            </a:endParaRPr>
          </a:p>
          <a:p>
            <a:pPr algn="just">
              <a:lnSpc>
                <a:spcPct val="100000"/>
              </a:lnSpc>
            </a:pPr>
            <a:r>
              <a:rPr b="0" lang="en-US" sz="2000" spc="-1" strike="noStrike">
                <a:solidFill>
                  <a:srgbClr val="000000"/>
                </a:solidFill>
                <a:latin typeface="Times New Roman"/>
              </a:rPr>
              <a:t>    </a:t>
            </a:r>
            <a:r>
              <a:rPr b="0" lang="en-US" sz="2000" spc="-1" strike="noStrike">
                <a:solidFill>
                  <a:srgbClr val="000000"/>
                </a:solidFill>
                <a:latin typeface="Times New Roman"/>
              </a:rPr>
              <a:t>matrix and number of unknowns in the system. In this case we can find the solution(s) (if </a:t>
            </a:r>
            <a:endParaRPr b="0" lang="en-GB" sz="2000" spc="-1" strike="noStrike">
              <a:latin typeface="Arial"/>
            </a:endParaRPr>
          </a:p>
          <a:p>
            <a:pPr algn="just">
              <a:lnSpc>
                <a:spcPct val="100000"/>
              </a:lnSpc>
            </a:pPr>
            <a:r>
              <a:rPr b="0" lang="en-US" sz="2000" spc="-1" strike="noStrike">
                <a:solidFill>
                  <a:srgbClr val="000000"/>
                </a:solidFill>
                <a:latin typeface="Times New Roman"/>
              </a:rPr>
              <a:t>   </a:t>
            </a:r>
            <a:r>
              <a:rPr b="0" lang="en-US" sz="2000" spc="-1" strike="noStrike">
                <a:solidFill>
                  <a:srgbClr val="000000"/>
                </a:solidFill>
                <a:latin typeface="Times New Roman"/>
              </a:rPr>
              <a:t>exist) by either Gauss Elimination or by Gauss-Jordan Elimination.</a:t>
            </a:r>
            <a:endParaRPr b="0" lang="en-GB" sz="2000" spc="-1" strike="noStrike">
              <a:latin typeface="Arial"/>
            </a:endParaRPr>
          </a:p>
          <a:p>
            <a:pPr>
              <a:lnSpc>
                <a:spcPct val="100000"/>
              </a:lnSpc>
            </a:pPr>
            <a:endParaRPr b="0" lang="en-GB" sz="2000" spc="-1" strike="noStrike">
              <a:latin typeface="Arial"/>
            </a:endParaRPr>
          </a:p>
        </p:txBody>
      </p:sp>
    </p:spTree>
  </p:cSld>
  <mc:AlternateContent>
    <mc:Choice Requires="p14">
      <p:transition spd="slow" p14:dur="2000"/>
    </mc:Choice>
    <mc:Fallback>
      <p:transition spd="slow"/>
    </mc:Fallback>
  </mc:AlternateContent>
</p:sld>
</file>

<file path=ppt/slides/slide8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0" name="PlaceHolder 1"/>
          <p:cNvSpPr>
            <a:spLocks noGrp="1"/>
          </p:cNvSpPr>
          <p:nvPr>
            <p:ph type="ftr"/>
          </p:nvPr>
        </p:nvSpPr>
        <p:spPr>
          <a:xfrm>
            <a:off x="3686040" y="6459840"/>
            <a:ext cx="4822560" cy="364680"/>
          </a:xfrm>
          <a:prstGeom prst="rect">
            <a:avLst/>
          </a:prstGeom>
          <a:noFill/>
          <a:ln w="0">
            <a:noFill/>
          </a:ln>
        </p:spPr>
        <p:txBody>
          <a:bodyPr anchor="ctr">
            <a:noAutofit/>
          </a:bodyPr>
          <a:p>
            <a:endParaRPr b="0" lang="en-GB" sz="2400" spc="-1" strike="noStrike">
              <a:latin typeface="Times New Roman"/>
            </a:endParaRPr>
          </a:p>
        </p:txBody>
      </p:sp>
      <p:sp>
        <p:nvSpPr>
          <p:cNvPr id="581" name="PlaceHolder 2"/>
          <p:cNvSpPr>
            <a:spLocks noGrp="1"/>
          </p:cNvSpPr>
          <p:nvPr>
            <p:ph type="sldNum"/>
          </p:nvPr>
        </p:nvSpPr>
        <p:spPr>
          <a:xfrm>
            <a:off x="9900360" y="6459840"/>
            <a:ext cx="1311840" cy="364680"/>
          </a:xfrm>
          <a:prstGeom prst="rect">
            <a:avLst/>
          </a:prstGeom>
          <a:noFill/>
          <a:ln w="0">
            <a:noFill/>
          </a:ln>
        </p:spPr>
        <p:txBody>
          <a:bodyPr anchor="ctr">
            <a:noAutofit/>
          </a:bodyPr>
          <a:p>
            <a:pPr algn="r">
              <a:lnSpc>
                <a:spcPct val="100000"/>
              </a:lnSpc>
            </a:pPr>
            <a:fld id="{FD79B4D5-DE5D-4BF8-8EF0-8AAFF37D890F}" type="slidenum">
              <a:rPr b="0" lang="en-AU" sz="1050" spc="-1" strike="noStrike">
                <a:solidFill>
                  <a:srgbClr val="ffffff"/>
                </a:solidFill>
                <a:latin typeface="Calibri"/>
              </a:rPr>
              <a:t>&lt;number&gt;</a:t>
            </a:fld>
            <a:endParaRPr b="0" lang="en-GB" sz="1050" spc="-1" strike="noStrike">
              <a:latin typeface="Times New Roman"/>
            </a:endParaRPr>
          </a:p>
        </p:txBody>
      </p:sp>
      <p:pic>
        <p:nvPicPr>
          <p:cNvPr id="582" name="Picture 3" descr=""/>
          <p:cNvPicPr/>
          <p:nvPr/>
        </p:nvPicPr>
        <p:blipFill>
          <a:blip r:embed="rId1"/>
          <a:stretch/>
        </p:blipFill>
        <p:spPr>
          <a:xfrm>
            <a:off x="515880" y="0"/>
            <a:ext cx="10113840" cy="6257160"/>
          </a:xfrm>
          <a:prstGeom prst="rect">
            <a:avLst/>
          </a:prstGeom>
          <a:ln w="0">
            <a:noFill/>
          </a:ln>
        </p:spPr>
      </p:pic>
      <p:sp>
        <p:nvSpPr>
          <p:cNvPr id="583" name="Straight Connector 4"/>
          <p:cNvSpPr/>
          <p:nvPr/>
        </p:nvSpPr>
        <p:spPr>
          <a:xfrm flipV="1">
            <a:off x="2197080" y="787320"/>
            <a:ext cx="7188120" cy="38160"/>
          </a:xfrm>
          <a:prstGeom prst="line">
            <a:avLst/>
          </a:prstGeom>
          <a:ln>
            <a:solidFill>
              <a:srgbClr val="00b050"/>
            </a:solidFill>
            <a:round/>
          </a:ln>
        </p:spPr>
        <p:style>
          <a:lnRef idx="1">
            <a:schemeClr val="accent1"/>
          </a:lnRef>
          <a:fillRef idx="0">
            <a:schemeClr val="accent1"/>
          </a:fillRef>
          <a:effectRef idx="0">
            <a:schemeClr val="accent1"/>
          </a:effectRef>
          <a:fontRef idx="minor"/>
        </p:style>
      </p:sp>
    </p:spTree>
  </p:cSld>
  <mc:AlternateContent>
    <mc:Choice Requires="p14">
      <p:transition spd="slow" p14:dur="2000"/>
    </mc:Choice>
    <mc:Fallback>
      <p:transition spd="slow"/>
    </mc:Fallback>
  </mc:AlternateContent>
</p:sld>
</file>

<file path=ppt/slides/slide8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4" name="PlaceHolder 1"/>
          <p:cNvSpPr>
            <a:spLocks noGrp="1"/>
          </p:cNvSpPr>
          <p:nvPr>
            <p:ph type="ftr"/>
          </p:nvPr>
        </p:nvSpPr>
        <p:spPr>
          <a:xfrm>
            <a:off x="3686040" y="6459840"/>
            <a:ext cx="4822560" cy="364680"/>
          </a:xfrm>
          <a:prstGeom prst="rect">
            <a:avLst/>
          </a:prstGeom>
          <a:noFill/>
          <a:ln w="0">
            <a:noFill/>
          </a:ln>
        </p:spPr>
        <p:txBody>
          <a:bodyPr anchor="ctr">
            <a:noAutofit/>
          </a:bodyPr>
          <a:p>
            <a:endParaRPr b="0" lang="en-GB" sz="2400" spc="-1" strike="noStrike">
              <a:latin typeface="Times New Roman"/>
            </a:endParaRPr>
          </a:p>
        </p:txBody>
      </p:sp>
      <p:sp>
        <p:nvSpPr>
          <p:cNvPr id="585" name="PlaceHolder 2"/>
          <p:cNvSpPr>
            <a:spLocks noGrp="1"/>
          </p:cNvSpPr>
          <p:nvPr>
            <p:ph type="sldNum"/>
          </p:nvPr>
        </p:nvSpPr>
        <p:spPr>
          <a:xfrm>
            <a:off x="9900360" y="6459840"/>
            <a:ext cx="1311840" cy="364680"/>
          </a:xfrm>
          <a:prstGeom prst="rect">
            <a:avLst/>
          </a:prstGeom>
          <a:noFill/>
          <a:ln w="0">
            <a:noFill/>
          </a:ln>
        </p:spPr>
        <p:txBody>
          <a:bodyPr anchor="ctr">
            <a:noAutofit/>
          </a:bodyPr>
          <a:p>
            <a:pPr algn="r">
              <a:lnSpc>
                <a:spcPct val="100000"/>
              </a:lnSpc>
            </a:pPr>
            <a:fld id="{EFAFA28B-E526-479B-AF90-8C668A51D8E4}" type="slidenum">
              <a:rPr b="0" lang="en-AU" sz="1050" spc="-1" strike="noStrike">
                <a:solidFill>
                  <a:srgbClr val="ffffff"/>
                </a:solidFill>
                <a:latin typeface="Calibri"/>
              </a:rPr>
              <a:t>&lt;number&gt;</a:t>
            </a:fld>
            <a:endParaRPr b="0" lang="en-GB" sz="1050" spc="-1" strike="noStrike">
              <a:latin typeface="Times New Roman"/>
            </a:endParaRPr>
          </a:p>
        </p:txBody>
      </p:sp>
      <p:pic>
        <p:nvPicPr>
          <p:cNvPr id="586" name="Picture 3" descr=""/>
          <p:cNvPicPr/>
          <p:nvPr/>
        </p:nvPicPr>
        <p:blipFill>
          <a:blip r:embed="rId1"/>
          <a:stretch/>
        </p:blipFill>
        <p:spPr>
          <a:xfrm>
            <a:off x="147600" y="363240"/>
            <a:ext cx="10812600" cy="3739320"/>
          </a:xfrm>
          <a:prstGeom prst="rect">
            <a:avLst/>
          </a:prstGeom>
          <a:ln w="0">
            <a:noFill/>
          </a:ln>
        </p:spPr>
      </p:pic>
      <p:pic>
        <p:nvPicPr>
          <p:cNvPr id="587" name="Picture 4" descr=""/>
          <p:cNvPicPr/>
          <p:nvPr/>
        </p:nvPicPr>
        <p:blipFill>
          <a:blip r:embed="rId2"/>
          <a:stretch/>
        </p:blipFill>
        <p:spPr>
          <a:xfrm>
            <a:off x="244440" y="4290840"/>
            <a:ext cx="11337840" cy="1108080"/>
          </a:xfrm>
          <a:prstGeom prst="rect">
            <a:avLst/>
          </a:prstGeom>
          <a:ln w="0">
            <a:noFill/>
          </a:ln>
        </p:spPr>
      </p:pic>
      <p:sp>
        <p:nvSpPr>
          <p:cNvPr id="588" name="TextBox 7"/>
          <p:cNvSpPr/>
          <p:nvPr/>
        </p:nvSpPr>
        <p:spPr>
          <a:xfrm>
            <a:off x="244440" y="5398920"/>
            <a:ext cx="10362960" cy="118692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1800" spc="-1" strike="noStrike">
                <a:solidFill>
                  <a:srgbClr val="000000"/>
                </a:solidFill>
                <a:latin typeface="Calibri"/>
              </a:rPr>
              <a:t>(Because for homogeneous linear system Rank of the coefficient matrix is always equal to Rank of the augmented Matrix and if number of equations is less than unknowns this mean that common rank &lt; n, so by third part of fundamental theorem, system will have infinite solutions.</a:t>
            </a:r>
            <a:endParaRPr b="0" lang="en-GB" sz="1800" spc="-1" strike="noStrike">
              <a:latin typeface="Arial"/>
            </a:endParaRPr>
          </a:p>
        </p:txBody>
      </p:sp>
    </p:spTree>
  </p:cSld>
  <mc:AlternateContent>
    <mc:Choice Requires="p14">
      <p:transition spd="slow" p14:dur="2000"/>
    </mc:Choice>
    <mc:Fallback>
      <p:transition spd="slow"/>
    </mc:Fallback>
  </mc:AlternateContent>
</p:sld>
</file>

<file path=ppt/slides/slide8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9" name="PlaceHolder 1"/>
          <p:cNvSpPr>
            <a:spLocks noGrp="1"/>
          </p:cNvSpPr>
          <p:nvPr>
            <p:ph type="ftr"/>
          </p:nvPr>
        </p:nvSpPr>
        <p:spPr>
          <a:xfrm>
            <a:off x="3686040" y="6459840"/>
            <a:ext cx="4822560" cy="364680"/>
          </a:xfrm>
          <a:prstGeom prst="rect">
            <a:avLst/>
          </a:prstGeom>
          <a:noFill/>
          <a:ln w="0">
            <a:noFill/>
          </a:ln>
        </p:spPr>
        <p:txBody>
          <a:bodyPr anchor="ctr">
            <a:noAutofit/>
          </a:bodyPr>
          <a:p>
            <a:endParaRPr b="0" lang="en-GB" sz="2400" spc="-1" strike="noStrike">
              <a:latin typeface="Times New Roman"/>
            </a:endParaRPr>
          </a:p>
        </p:txBody>
      </p:sp>
      <p:sp>
        <p:nvSpPr>
          <p:cNvPr id="590" name="PlaceHolder 2"/>
          <p:cNvSpPr>
            <a:spLocks noGrp="1"/>
          </p:cNvSpPr>
          <p:nvPr>
            <p:ph type="sldNum"/>
          </p:nvPr>
        </p:nvSpPr>
        <p:spPr>
          <a:xfrm>
            <a:off x="9900360" y="6459840"/>
            <a:ext cx="1311840" cy="364680"/>
          </a:xfrm>
          <a:prstGeom prst="rect">
            <a:avLst/>
          </a:prstGeom>
          <a:noFill/>
          <a:ln w="0">
            <a:noFill/>
          </a:ln>
        </p:spPr>
        <p:txBody>
          <a:bodyPr anchor="ctr">
            <a:noAutofit/>
          </a:bodyPr>
          <a:p>
            <a:pPr algn="r">
              <a:lnSpc>
                <a:spcPct val="100000"/>
              </a:lnSpc>
            </a:pPr>
            <a:fld id="{3F718E19-F9F4-4C1B-BFA6-F28AE67E9C2B}" type="slidenum">
              <a:rPr b="0" lang="en-AU" sz="1050" spc="-1" strike="noStrike">
                <a:solidFill>
                  <a:srgbClr val="ffffff"/>
                </a:solidFill>
                <a:latin typeface="Calibri"/>
              </a:rPr>
              <a:t>&lt;number&gt;</a:t>
            </a:fld>
            <a:endParaRPr b="0" lang="en-GB" sz="1050" spc="-1" strike="noStrike">
              <a:latin typeface="Times New Roman"/>
            </a:endParaRPr>
          </a:p>
        </p:txBody>
      </p:sp>
      <p:pic>
        <p:nvPicPr>
          <p:cNvPr id="591" name="Picture 3" descr=""/>
          <p:cNvPicPr/>
          <p:nvPr/>
        </p:nvPicPr>
        <p:blipFill>
          <a:blip r:embed="rId1"/>
          <a:stretch/>
        </p:blipFill>
        <p:spPr>
          <a:xfrm>
            <a:off x="955440" y="973080"/>
            <a:ext cx="4187520" cy="711360"/>
          </a:xfrm>
          <a:prstGeom prst="rect">
            <a:avLst/>
          </a:prstGeom>
          <a:ln w="0">
            <a:noFill/>
          </a:ln>
        </p:spPr>
      </p:pic>
      <p:pic>
        <p:nvPicPr>
          <p:cNvPr id="592" name="Picture 5" descr=""/>
          <p:cNvPicPr/>
          <p:nvPr/>
        </p:nvPicPr>
        <p:blipFill>
          <a:blip r:embed="rId2"/>
          <a:stretch/>
        </p:blipFill>
        <p:spPr>
          <a:xfrm>
            <a:off x="955440" y="1929600"/>
            <a:ext cx="11170800" cy="2781360"/>
          </a:xfrm>
          <a:prstGeom prst="rect">
            <a:avLst/>
          </a:prstGeom>
          <a:ln w="0">
            <a:noFill/>
          </a:ln>
        </p:spPr>
      </p:pic>
      <p:sp>
        <p:nvSpPr>
          <p:cNvPr id="593" name="TextBox 4"/>
          <p:cNvSpPr/>
          <p:nvPr/>
        </p:nvSpPr>
        <p:spPr>
          <a:xfrm>
            <a:off x="2610720" y="218160"/>
            <a:ext cx="6558480" cy="106452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3200" spc="-1" strike="noStrike">
                <a:solidFill>
                  <a:srgbClr val="00b050"/>
                </a:solidFill>
                <a:latin typeface="Calibri"/>
              </a:rPr>
              <a:t>Methods for solving a linear System</a:t>
            </a:r>
            <a:endParaRPr b="0" lang="en-GB" sz="3200" spc="-1" strike="noStrike">
              <a:latin typeface="Arial"/>
            </a:endParaRPr>
          </a:p>
        </p:txBody>
      </p:sp>
      <p:sp>
        <p:nvSpPr>
          <p:cNvPr id="594" name="TextBox 6"/>
          <p:cNvSpPr/>
          <p:nvPr/>
        </p:nvSpPr>
        <p:spPr>
          <a:xfrm>
            <a:off x="5143680" y="1206360"/>
            <a:ext cx="2323440" cy="6382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1800" spc="-1" strike="noStrike">
                <a:solidFill>
                  <a:srgbClr val="000000"/>
                </a:solidFill>
                <a:latin typeface="Calibri"/>
              </a:rPr>
              <a:t>(or Gauss Elimination)</a:t>
            </a:r>
            <a:endParaRPr b="0" lang="en-GB" sz="1800" spc="-1" strike="noStrike">
              <a:latin typeface="Arial"/>
            </a:endParaRPr>
          </a:p>
        </p:txBody>
      </p:sp>
      <p:sp>
        <p:nvSpPr>
          <p:cNvPr id="595" name="Straight Connector 7"/>
          <p:cNvSpPr/>
          <p:nvPr/>
        </p:nvSpPr>
        <p:spPr>
          <a:xfrm flipV="1">
            <a:off x="955440" y="1595160"/>
            <a:ext cx="6512040" cy="66240"/>
          </a:xfrm>
          <a:prstGeom prst="line">
            <a:avLst/>
          </a:prstGeom>
          <a:ln>
            <a:solidFill>
              <a:srgbClr val="00b050"/>
            </a:solidFill>
            <a:round/>
          </a:ln>
        </p:spPr>
        <p:style>
          <a:lnRef idx="1">
            <a:schemeClr val="accent1"/>
          </a:lnRef>
          <a:fillRef idx="0">
            <a:schemeClr val="accent1"/>
          </a:fillRef>
          <a:effectRef idx="0">
            <a:schemeClr val="accent1"/>
          </a:effectRef>
          <a:fontRef idx="minor"/>
        </p:style>
      </p:sp>
      <p:sp>
        <p:nvSpPr>
          <p:cNvPr id="596" name="Straight Connector 14"/>
          <p:cNvSpPr/>
          <p:nvPr/>
        </p:nvSpPr>
        <p:spPr>
          <a:xfrm>
            <a:off x="838080" y="973080"/>
            <a:ext cx="9817200" cy="360"/>
          </a:xfrm>
          <a:prstGeom prst="line">
            <a:avLst/>
          </a:prstGeom>
          <a:ln>
            <a:solidFill>
              <a:srgbClr val="99cb38"/>
            </a:solidFill>
            <a:round/>
          </a:ln>
        </p:spPr>
        <p:style>
          <a:lnRef idx="3">
            <a:schemeClr val="accent1"/>
          </a:lnRef>
          <a:fillRef idx="0">
            <a:schemeClr val="accent1"/>
          </a:fillRef>
          <a:effectRef idx="2">
            <a:schemeClr val="accent1"/>
          </a:effectRef>
          <a:fontRef idx="minor"/>
        </p:style>
      </p:sp>
    </p:spTree>
  </p:cSld>
  <mc:AlternateContent>
    <mc:Choice Requires="p14">
      <p:transition spd="slow" p14:dur="2000"/>
    </mc:Choice>
    <mc:Fallback>
      <p:transition spd="slow"/>
    </mc:Fallback>
  </mc:AlternateContent>
</p:sld>
</file>

<file path=ppt/slides/slide8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7" name="PlaceHolder 1"/>
          <p:cNvSpPr>
            <a:spLocks noGrp="1"/>
          </p:cNvSpPr>
          <p:nvPr>
            <p:ph type="ftr"/>
          </p:nvPr>
        </p:nvSpPr>
        <p:spPr>
          <a:xfrm>
            <a:off x="3686040" y="6459840"/>
            <a:ext cx="4822560" cy="364680"/>
          </a:xfrm>
          <a:prstGeom prst="rect">
            <a:avLst/>
          </a:prstGeom>
          <a:noFill/>
          <a:ln w="0">
            <a:noFill/>
          </a:ln>
        </p:spPr>
        <p:txBody>
          <a:bodyPr anchor="ctr">
            <a:noAutofit/>
          </a:bodyPr>
          <a:p>
            <a:endParaRPr b="0" lang="en-GB" sz="2400" spc="-1" strike="noStrike">
              <a:latin typeface="Times New Roman"/>
            </a:endParaRPr>
          </a:p>
        </p:txBody>
      </p:sp>
      <p:sp>
        <p:nvSpPr>
          <p:cNvPr id="598" name="PlaceHolder 2"/>
          <p:cNvSpPr>
            <a:spLocks noGrp="1"/>
          </p:cNvSpPr>
          <p:nvPr>
            <p:ph type="sldNum"/>
          </p:nvPr>
        </p:nvSpPr>
        <p:spPr>
          <a:xfrm>
            <a:off x="9900360" y="6459840"/>
            <a:ext cx="1311840" cy="364680"/>
          </a:xfrm>
          <a:prstGeom prst="rect">
            <a:avLst/>
          </a:prstGeom>
          <a:noFill/>
          <a:ln w="0">
            <a:noFill/>
          </a:ln>
        </p:spPr>
        <p:txBody>
          <a:bodyPr anchor="ctr">
            <a:noAutofit/>
          </a:bodyPr>
          <a:p>
            <a:pPr algn="r">
              <a:lnSpc>
                <a:spcPct val="100000"/>
              </a:lnSpc>
            </a:pPr>
            <a:fld id="{011BD89C-4CE4-4B36-A694-5249B20189DC}" type="slidenum">
              <a:rPr b="0" lang="en-AU" sz="1050" spc="-1" strike="noStrike">
                <a:solidFill>
                  <a:srgbClr val="ffffff"/>
                </a:solidFill>
                <a:latin typeface="Calibri"/>
              </a:rPr>
              <a:t>&lt;number&gt;</a:t>
            </a:fld>
            <a:endParaRPr b="0" lang="en-GB" sz="1050" spc="-1" strike="noStrike">
              <a:latin typeface="Times New Roman"/>
            </a:endParaRPr>
          </a:p>
        </p:txBody>
      </p:sp>
      <p:pic>
        <p:nvPicPr>
          <p:cNvPr id="599" name="Picture 3" descr=""/>
          <p:cNvPicPr/>
          <p:nvPr/>
        </p:nvPicPr>
        <p:blipFill>
          <a:blip r:embed="rId1"/>
          <a:stretch/>
        </p:blipFill>
        <p:spPr>
          <a:xfrm>
            <a:off x="2260440" y="475200"/>
            <a:ext cx="5612760" cy="2232360"/>
          </a:xfrm>
          <a:prstGeom prst="rect">
            <a:avLst/>
          </a:prstGeom>
          <a:ln w="0">
            <a:noFill/>
          </a:ln>
        </p:spPr>
      </p:pic>
      <p:sp>
        <p:nvSpPr>
          <p:cNvPr id="600" name="TextBox 5"/>
          <p:cNvSpPr/>
          <p:nvPr/>
        </p:nvSpPr>
        <p:spPr>
          <a:xfrm>
            <a:off x="546120" y="279360"/>
            <a:ext cx="1866600" cy="5169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1" lang="en-US" sz="2800" spc="-1" strike="noStrike" u="sng">
                <a:solidFill>
                  <a:srgbClr val="00b050"/>
                </a:solidFill>
                <a:uFillTx/>
                <a:latin typeface="Calibri"/>
              </a:rPr>
              <a:t>Problem</a:t>
            </a:r>
            <a:endParaRPr b="0" lang="en-GB" sz="2800" spc="-1" strike="noStrike">
              <a:latin typeface="Arial"/>
            </a:endParaRPr>
          </a:p>
        </p:txBody>
      </p:sp>
      <p:pic>
        <p:nvPicPr>
          <p:cNvPr id="601" name="Picture 6" descr=""/>
          <p:cNvPicPr/>
          <p:nvPr/>
        </p:nvPicPr>
        <p:blipFill>
          <a:blip r:embed="rId2"/>
          <a:stretch/>
        </p:blipFill>
        <p:spPr>
          <a:xfrm>
            <a:off x="546120" y="3354120"/>
            <a:ext cx="7681680" cy="2400120"/>
          </a:xfrm>
          <a:prstGeom prst="rect">
            <a:avLst/>
          </a:prstGeom>
          <a:ln w="0">
            <a:noFill/>
          </a:ln>
        </p:spPr>
      </p:pic>
      <p:sp>
        <p:nvSpPr>
          <p:cNvPr id="602" name="Straight Connector 7"/>
          <p:cNvSpPr/>
          <p:nvPr/>
        </p:nvSpPr>
        <p:spPr>
          <a:xfrm flipH="1">
            <a:off x="6540480" y="3945960"/>
            <a:ext cx="19080" cy="1641960"/>
          </a:xfrm>
          <a:prstGeom prst="line">
            <a:avLst/>
          </a:prstGeom>
          <a:ln>
            <a:solidFill>
              <a:srgbClr val="000000"/>
            </a:solidFill>
            <a:round/>
          </a:ln>
        </p:spPr>
        <p:style>
          <a:lnRef idx="2">
            <a:schemeClr val="dk1"/>
          </a:lnRef>
          <a:fillRef idx="0">
            <a:schemeClr val="dk1"/>
          </a:fillRef>
          <a:effectRef idx="1">
            <a:schemeClr val="dk1"/>
          </a:effectRef>
          <a:fontRef idx="minor"/>
        </p:style>
      </p:sp>
    </p:spTree>
  </p:cSld>
  <mc:AlternateContent>
    <mc:Choice Requires="p14">
      <p:transition spd="slow" p14:dur="2000"/>
    </mc:Choice>
    <mc:Fallback>
      <p:transition spd="slow"/>
    </mc:Fallback>
  </mc:AlternateContent>
</p:sld>
</file>

<file path=ppt/slides/slide8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03" name="PlaceHolder 1"/>
          <p:cNvSpPr>
            <a:spLocks noGrp="1"/>
          </p:cNvSpPr>
          <p:nvPr>
            <p:ph type="ftr"/>
          </p:nvPr>
        </p:nvSpPr>
        <p:spPr>
          <a:xfrm>
            <a:off x="3686040" y="6459840"/>
            <a:ext cx="4822560" cy="364680"/>
          </a:xfrm>
          <a:prstGeom prst="rect">
            <a:avLst/>
          </a:prstGeom>
          <a:noFill/>
          <a:ln w="0">
            <a:noFill/>
          </a:ln>
        </p:spPr>
        <p:txBody>
          <a:bodyPr anchor="ctr">
            <a:noAutofit/>
          </a:bodyPr>
          <a:p>
            <a:endParaRPr b="0" lang="en-GB" sz="2400" spc="-1" strike="noStrike">
              <a:latin typeface="Times New Roman"/>
            </a:endParaRPr>
          </a:p>
        </p:txBody>
      </p:sp>
      <p:sp>
        <p:nvSpPr>
          <p:cNvPr id="604" name="PlaceHolder 2"/>
          <p:cNvSpPr>
            <a:spLocks noGrp="1"/>
          </p:cNvSpPr>
          <p:nvPr>
            <p:ph type="sldNum"/>
          </p:nvPr>
        </p:nvSpPr>
        <p:spPr>
          <a:xfrm>
            <a:off x="9900360" y="6459840"/>
            <a:ext cx="1311840" cy="364680"/>
          </a:xfrm>
          <a:prstGeom prst="rect">
            <a:avLst/>
          </a:prstGeom>
          <a:noFill/>
          <a:ln w="0">
            <a:noFill/>
          </a:ln>
        </p:spPr>
        <p:txBody>
          <a:bodyPr anchor="ctr">
            <a:noAutofit/>
          </a:bodyPr>
          <a:p>
            <a:pPr algn="r">
              <a:lnSpc>
                <a:spcPct val="100000"/>
              </a:lnSpc>
            </a:pPr>
            <a:fld id="{D6332DE1-1BAE-4DE4-AC2F-5FA7B0C0A89C}" type="slidenum">
              <a:rPr b="0" lang="en-AU" sz="1050" spc="-1" strike="noStrike">
                <a:solidFill>
                  <a:srgbClr val="ffffff"/>
                </a:solidFill>
                <a:latin typeface="Calibri"/>
              </a:rPr>
              <a:t>&lt;number&gt;</a:t>
            </a:fld>
            <a:endParaRPr b="0" lang="en-GB" sz="1050" spc="-1" strike="noStrike">
              <a:latin typeface="Times New Roman"/>
            </a:endParaRPr>
          </a:p>
        </p:txBody>
      </p:sp>
      <p:pic>
        <p:nvPicPr>
          <p:cNvPr id="605" name="Picture 3" descr=""/>
          <p:cNvPicPr/>
          <p:nvPr/>
        </p:nvPicPr>
        <p:blipFill>
          <a:blip r:embed="rId1"/>
          <a:stretch/>
        </p:blipFill>
        <p:spPr>
          <a:xfrm>
            <a:off x="838080" y="198000"/>
            <a:ext cx="4268520" cy="2113200"/>
          </a:xfrm>
          <a:prstGeom prst="rect">
            <a:avLst/>
          </a:prstGeom>
          <a:ln w="0">
            <a:noFill/>
          </a:ln>
        </p:spPr>
      </p:pic>
      <p:pic>
        <p:nvPicPr>
          <p:cNvPr id="606" name="Picture 4" descr=""/>
          <p:cNvPicPr/>
          <p:nvPr/>
        </p:nvPicPr>
        <p:blipFill>
          <a:blip r:embed="rId2"/>
          <a:stretch/>
        </p:blipFill>
        <p:spPr>
          <a:xfrm>
            <a:off x="5573880" y="904320"/>
            <a:ext cx="1385640" cy="700200"/>
          </a:xfrm>
          <a:prstGeom prst="rect">
            <a:avLst/>
          </a:prstGeom>
          <a:ln w="0">
            <a:noFill/>
          </a:ln>
        </p:spPr>
      </p:pic>
      <p:pic>
        <p:nvPicPr>
          <p:cNvPr id="607" name="Picture 5" descr=""/>
          <p:cNvPicPr/>
          <p:nvPr/>
        </p:nvPicPr>
        <p:blipFill>
          <a:blip r:embed="rId3"/>
          <a:stretch/>
        </p:blipFill>
        <p:spPr>
          <a:xfrm>
            <a:off x="838080" y="2908440"/>
            <a:ext cx="4308120" cy="2112120"/>
          </a:xfrm>
          <a:prstGeom prst="rect">
            <a:avLst/>
          </a:prstGeom>
          <a:ln w="0">
            <a:noFill/>
          </a:ln>
        </p:spPr>
      </p:pic>
      <p:pic>
        <p:nvPicPr>
          <p:cNvPr id="608" name="Picture 6" descr=""/>
          <p:cNvPicPr/>
          <p:nvPr/>
        </p:nvPicPr>
        <p:blipFill>
          <a:blip r:embed="rId4"/>
          <a:stretch/>
        </p:blipFill>
        <p:spPr>
          <a:xfrm>
            <a:off x="5444280" y="3433680"/>
            <a:ext cx="2025360" cy="1061640"/>
          </a:xfrm>
          <a:prstGeom prst="rect">
            <a:avLst/>
          </a:prstGeom>
          <a:ln w="0">
            <a:noFill/>
          </a:ln>
        </p:spPr>
      </p:pic>
      <p:sp>
        <p:nvSpPr>
          <p:cNvPr id="609" name="Straight Connector 7"/>
          <p:cNvSpPr/>
          <p:nvPr/>
        </p:nvSpPr>
        <p:spPr>
          <a:xfrm flipH="1">
            <a:off x="4152600" y="433440"/>
            <a:ext cx="19440" cy="1776240"/>
          </a:xfrm>
          <a:prstGeom prst="line">
            <a:avLst/>
          </a:prstGeom>
          <a:ln>
            <a:solidFill>
              <a:srgbClr val="000000"/>
            </a:solidFill>
            <a:round/>
          </a:ln>
        </p:spPr>
        <p:style>
          <a:lnRef idx="2">
            <a:schemeClr val="dk1"/>
          </a:lnRef>
          <a:fillRef idx="0">
            <a:schemeClr val="dk1"/>
          </a:fillRef>
          <a:effectRef idx="1">
            <a:schemeClr val="dk1"/>
          </a:effectRef>
          <a:fontRef idx="minor"/>
        </p:style>
      </p:sp>
      <p:sp>
        <p:nvSpPr>
          <p:cNvPr id="610" name="Straight Connector 9"/>
          <p:cNvSpPr/>
          <p:nvPr/>
        </p:nvSpPr>
        <p:spPr>
          <a:xfrm>
            <a:off x="4172040" y="3047760"/>
            <a:ext cx="360" cy="1871280"/>
          </a:xfrm>
          <a:prstGeom prst="line">
            <a:avLst/>
          </a:prstGeom>
          <a:ln>
            <a:solidFill>
              <a:srgbClr val="000000"/>
            </a:solidFill>
            <a:round/>
          </a:ln>
        </p:spPr>
        <p:style>
          <a:lnRef idx="2">
            <a:schemeClr val="dk1"/>
          </a:lnRef>
          <a:fillRef idx="0">
            <a:schemeClr val="dk1"/>
          </a:fillRef>
          <a:effectRef idx="1">
            <a:schemeClr val="dk1"/>
          </a:effectRef>
          <a:fontRef idx="minor"/>
        </p:style>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2" name="PlaceHolder 1"/>
          <p:cNvSpPr>
            <a:spLocks noGrp="1"/>
          </p:cNvSpPr>
          <p:nvPr>
            <p:ph type="ftr"/>
          </p:nvPr>
        </p:nvSpPr>
        <p:spPr>
          <a:xfrm>
            <a:off x="3686040" y="6459840"/>
            <a:ext cx="4822560" cy="364680"/>
          </a:xfrm>
          <a:prstGeom prst="rect">
            <a:avLst/>
          </a:prstGeom>
          <a:noFill/>
          <a:ln w="0">
            <a:noFill/>
          </a:ln>
        </p:spPr>
        <p:txBody>
          <a:bodyPr anchor="ctr">
            <a:noAutofit/>
          </a:bodyPr>
          <a:p>
            <a:endParaRPr b="0" lang="en-GB" sz="2400" spc="-1" strike="noStrike">
              <a:latin typeface="Times New Roman"/>
            </a:endParaRPr>
          </a:p>
        </p:txBody>
      </p:sp>
      <p:sp>
        <p:nvSpPr>
          <p:cNvPr id="143" name="PlaceHolder 2"/>
          <p:cNvSpPr>
            <a:spLocks noGrp="1"/>
          </p:cNvSpPr>
          <p:nvPr>
            <p:ph type="sldNum"/>
          </p:nvPr>
        </p:nvSpPr>
        <p:spPr>
          <a:xfrm>
            <a:off x="9900360" y="6459840"/>
            <a:ext cx="1311840" cy="364680"/>
          </a:xfrm>
          <a:prstGeom prst="rect">
            <a:avLst/>
          </a:prstGeom>
          <a:noFill/>
          <a:ln w="0">
            <a:noFill/>
          </a:ln>
        </p:spPr>
        <p:txBody>
          <a:bodyPr anchor="ctr">
            <a:noAutofit/>
          </a:bodyPr>
          <a:p>
            <a:pPr algn="r">
              <a:lnSpc>
                <a:spcPct val="100000"/>
              </a:lnSpc>
            </a:pPr>
            <a:fld id="{18218ED8-3708-43FE-8654-CB1A0A8E676A}" type="slidenum">
              <a:rPr b="0" lang="en-AU" sz="1050" spc="-1" strike="noStrike">
                <a:solidFill>
                  <a:srgbClr val="ffffff"/>
                </a:solidFill>
                <a:latin typeface="Calibri"/>
              </a:rPr>
              <a:t>&lt;number&gt;</a:t>
            </a:fld>
            <a:endParaRPr b="0" lang="en-GB" sz="1050" spc="-1" strike="noStrike">
              <a:latin typeface="Times New Roman"/>
            </a:endParaRPr>
          </a:p>
        </p:txBody>
      </p:sp>
      <p:pic>
        <p:nvPicPr>
          <p:cNvPr id="144" name="Picture 3" descr=""/>
          <p:cNvPicPr/>
          <p:nvPr/>
        </p:nvPicPr>
        <p:blipFill>
          <a:blip r:embed="rId1"/>
          <a:stretch/>
        </p:blipFill>
        <p:spPr>
          <a:xfrm>
            <a:off x="115920" y="978480"/>
            <a:ext cx="11103480" cy="1584000"/>
          </a:xfrm>
          <a:prstGeom prst="rect">
            <a:avLst/>
          </a:prstGeom>
          <a:ln w="0">
            <a:noFill/>
          </a:ln>
        </p:spPr>
      </p:pic>
      <p:sp>
        <p:nvSpPr>
          <p:cNvPr id="145" name="TextBox 4"/>
          <p:cNvSpPr/>
          <p:nvPr/>
        </p:nvSpPr>
        <p:spPr>
          <a:xfrm>
            <a:off x="205920" y="334800"/>
            <a:ext cx="5370120" cy="94284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1" lang="en-US" sz="2800" spc="-1" strike="noStrike" u="sng">
                <a:solidFill>
                  <a:srgbClr val="00b050"/>
                </a:solidFill>
                <a:uFillTx/>
                <a:latin typeface="Calibri"/>
              </a:rPr>
              <a:t>Scalar Multiples of a Matrix</a:t>
            </a:r>
            <a:endParaRPr b="0" lang="en-GB" sz="2800" spc="-1" strike="noStrike">
              <a:latin typeface="Arial"/>
            </a:endParaRPr>
          </a:p>
        </p:txBody>
      </p:sp>
      <p:pic>
        <p:nvPicPr>
          <p:cNvPr id="146" name="Picture 5" descr=""/>
          <p:cNvPicPr/>
          <p:nvPr/>
        </p:nvPicPr>
        <p:blipFill>
          <a:blip r:embed="rId2"/>
          <a:stretch/>
        </p:blipFill>
        <p:spPr>
          <a:xfrm>
            <a:off x="205920" y="2777760"/>
            <a:ext cx="10083960" cy="3396960"/>
          </a:xfrm>
          <a:prstGeom prst="rect">
            <a:avLst/>
          </a:prstGeom>
          <a:ln w="0">
            <a:noFill/>
          </a:ln>
        </p:spPr>
      </p:pic>
    </p:spTree>
  </p:cSld>
  <mc:AlternateContent>
    <mc:Choice Requires="p14">
      <p:transition spd="slow" p14:dur="2000"/>
    </mc:Choice>
    <mc:Fallback>
      <p:transition spd="slow"/>
    </mc:Fallback>
  </mc:AlternateContent>
  <p:timing>
    <p:tnLst>
      <p:par>
        <p:cTn id="73" dur="indefinite" restart="never" nodeType="tmRoot">
          <p:childTnLst>
            <p:seq>
              <p:cTn id="74" dur="indefinite" nodeType="mainSeq">
                <p:childTnLst>
                  <p:par>
                    <p:cTn id="75" fill="hold">
                      <p:stCondLst>
                        <p:cond delay="indefinite"/>
                      </p:stCondLst>
                      <p:childTnLst>
                        <p:par>
                          <p:cTn id="76" fill="hold">
                            <p:stCondLst>
                              <p:cond delay="0"/>
                            </p:stCondLst>
                            <p:childTnLst>
                              <p:par>
                                <p:cTn id="77" nodeType="clickEffect" fill="hold" presetClass="entr" presetID="1">
                                  <p:stCondLst>
                                    <p:cond delay="0"/>
                                  </p:stCondLst>
                                  <p:childTnLst>
                                    <p:set>
                                      <p:cBhvr>
                                        <p:cTn id="78" dur="1" fill="hold">
                                          <p:stCondLst>
                                            <p:cond delay="0"/>
                                          </p:stCondLst>
                                        </p:cTn>
                                        <p:tgtEl>
                                          <p:spTgt spid="145"/>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nodeType="clickEffect" fill="hold" presetClass="entr" presetID="1">
                                  <p:stCondLst>
                                    <p:cond delay="0"/>
                                  </p:stCondLst>
                                  <p:childTnLst>
                                    <p:set>
                                      <p:cBhvr>
                                        <p:cTn id="82" dur="1" fill="hold">
                                          <p:stCondLst>
                                            <p:cond delay="0"/>
                                          </p:stCondLst>
                                        </p:cTn>
                                        <p:tgtEl>
                                          <p:spTgt spid="144"/>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nodeType="clickEffect" fill="hold" presetClass="entr" presetID="1">
                                  <p:stCondLst>
                                    <p:cond delay="0"/>
                                  </p:stCondLst>
                                  <p:childTnLst>
                                    <p:set>
                                      <p:cBhvr>
                                        <p:cTn id="86" dur="1" fill="hold">
                                          <p:stCondLst>
                                            <p:cond delay="0"/>
                                          </p:stCondLst>
                                        </p:cTn>
                                        <p:tgtEl>
                                          <p:spTgt spid="14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1" name="PlaceHolder 1"/>
          <p:cNvSpPr>
            <a:spLocks noGrp="1"/>
          </p:cNvSpPr>
          <p:nvPr>
            <p:ph type="ftr"/>
          </p:nvPr>
        </p:nvSpPr>
        <p:spPr>
          <a:xfrm>
            <a:off x="3686040" y="6459840"/>
            <a:ext cx="4822560" cy="364680"/>
          </a:xfrm>
          <a:prstGeom prst="rect">
            <a:avLst/>
          </a:prstGeom>
          <a:noFill/>
          <a:ln w="0">
            <a:noFill/>
          </a:ln>
        </p:spPr>
        <p:txBody>
          <a:bodyPr anchor="ctr">
            <a:noAutofit/>
          </a:bodyPr>
          <a:p>
            <a:endParaRPr b="0" lang="en-GB" sz="2400" spc="-1" strike="noStrike">
              <a:latin typeface="Times New Roman"/>
            </a:endParaRPr>
          </a:p>
        </p:txBody>
      </p:sp>
      <p:sp>
        <p:nvSpPr>
          <p:cNvPr id="612" name="PlaceHolder 2"/>
          <p:cNvSpPr>
            <a:spLocks noGrp="1"/>
          </p:cNvSpPr>
          <p:nvPr>
            <p:ph type="sldNum"/>
          </p:nvPr>
        </p:nvSpPr>
        <p:spPr>
          <a:xfrm>
            <a:off x="9900360" y="6459840"/>
            <a:ext cx="1311840" cy="364680"/>
          </a:xfrm>
          <a:prstGeom prst="rect">
            <a:avLst/>
          </a:prstGeom>
          <a:noFill/>
          <a:ln w="0">
            <a:noFill/>
          </a:ln>
        </p:spPr>
        <p:txBody>
          <a:bodyPr anchor="ctr">
            <a:noAutofit/>
          </a:bodyPr>
          <a:p>
            <a:pPr algn="r">
              <a:lnSpc>
                <a:spcPct val="100000"/>
              </a:lnSpc>
            </a:pPr>
            <a:fld id="{F7B080C6-FD12-490D-B7FA-4A768BAB6460}" type="slidenum">
              <a:rPr b="0" lang="en-AU" sz="1050" spc="-1" strike="noStrike">
                <a:solidFill>
                  <a:srgbClr val="ffffff"/>
                </a:solidFill>
                <a:latin typeface="Calibri"/>
              </a:rPr>
              <a:t>&lt;number&gt;</a:t>
            </a:fld>
            <a:endParaRPr b="0" lang="en-GB" sz="1050" spc="-1" strike="noStrike">
              <a:latin typeface="Times New Roman"/>
            </a:endParaRPr>
          </a:p>
        </p:txBody>
      </p:sp>
      <p:pic>
        <p:nvPicPr>
          <p:cNvPr id="613" name="Picture 3" descr=""/>
          <p:cNvPicPr/>
          <p:nvPr/>
        </p:nvPicPr>
        <p:blipFill>
          <a:blip r:embed="rId1"/>
          <a:stretch/>
        </p:blipFill>
        <p:spPr>
          <a:xfrm>
            <a:off x="622440" y="303120"/>
            <a:ext cx="5225760" cy="2423880"/>
          </a:xfrm>
          <a:prstGeom prst="rect">
            <a:avLst/>
          </a:prstGeom>
          <a:ln w="0">
            <a:noFill/>
          </a:ln>
        </p:spPr>
      </p:pic>
      <p:pic>
        <p:nvPicPr>
          <p:cNvPr id="614" name="Picture 4" descr=""/>
          <p:cNvPicPr/>
          <p:nvPr/>
        </p:nvPicPr>
        <p:blipFill>
          <a:blip r:embed="rId2"/>
          <a:stretch/>
        </p:blipFill>
        <p:spPr>
          <a:xfrm>
            <a:off x="6058080" y="1143000"/>
            <a:ext cx="1751040" cy="728280"/>
          </a:xfrm>
          <a:prstGeom prst="rect">
            <a:avLst/>
          </a:prstGeom>
          <a:ln w="0">
            <a:noFill/>
          </a:ln>
        </p:spPr>
      </p:pic>
      <p:pic>
        <p:nvPicPr>
          <p:cNvPr id="615" name="Picture 5" descr=""/>
          <p:cNvPicPr/>
          <p:nvPr/>
        </p:nvPicPr>
        <p:blipFill>
          <a:blip r:embed="rId3"/>
          <a:stretch/>
        </p:blipFill>
        <p:spPr>
          <a:xfrm>
            <a:off x="622440" y="3181320"/>
            <a:ext cx="5020920" cy="2597400"/>
          </a:xfrm>
          <a:prstGeom prst="rect">
            <a:avLst/>
          </a:prstGeom>
          <a:ln w="0">
            <a:noFill/>
          </a:ln>
        </p:spPr>
      </p:pic>
      <p:pic>
        <p:nvPicPr>
          <p:cNvPr id="616" name="Picture 6" descr=""/>
          <p:cNvPicPr/>
          <p:nvPr/>
        </p:nvPicPr>
        <p:blipFill>
          <a:blip r:embed="rId4"/>
          <a:stretch/>
        </p:blipFill>
        <p:spPr>
          <a:xfrm>
            <a:off x="6197760" y="4080240"/>
            <a:ext cx="1611360" cy="805320"/>
          </a:xfrm>
          <a:prstGeom prst="rect">
            <a:avLst/>
          </a:prstGeom>
          <a:ln w="0">
            <a:noFill/>
          </a:ln>
        </p:spPr>
      </p:pic>
      <p:sp>
        <p:nvSpPr>
          <p:cNvPr id="617" name="Straight Connector 7"/>
          <p:cNvSpPr/>
          <p:nvPr/>
        </p:nvSpPr>
        <p:spPr>
          <a:xfrm flipH="1">
            <a:off x="4444920" y="482400"/>
            <a:ext cx="6480" cy="2019240"/>
          </a:xfrm>
          <a:prstGeom prst="line">
            <a:avLst/>
          </a:prstGeom>
          <a:ln>
            <a:solidFill>
              <a:srgbClr val="000000"/>
            </a:solidFill>
            <a:round/>
          </a:ln>
        </p:spPr>
        <p:style>
          <a:lnRef idx="2">
            <a:schemeClr val="dk1"/>
          </a:lnRef>
          <a:fillRef idx="0">
            <a:schemeClr val="dk1"/>
          </a:fillRef>
          <a:effectRef idx="1">
            <a:schemeClr val="dk1"/>
          </a:effectRef>
          <a:fontRef idx="minor"/>
        </p:style>
      </p:sp>
      <p:sp>
        <p:nvSpPr>
          <p:cNvPr id="618" name="Straight Connector 9"/>
          <p:cNvSpPr/>
          <p:nvPr/>
        </p:nvSpPr>
        <p:spPr>
          <a:xfrm flipH="1">
            <a:off x="4444920" y="3407760"/>
            <a:ext cx="6480" cy="2139120"/>
          </a:xfrm>
          <a:prstGeom prst="line">
            <a:avLst/>
          </a:prstGeom>
          <a:ln>
            <a:solidFill>
              <a:srgbClr val="000000"/>
            </a:solidFill>
            <a:round/>
          </a:ln>
        </p:spPr>
        <p:style>
          <a:lnRef idx="2">
            <a:schemeClr val="dk1"/>
          </a:lnRef>
          <a:fillRef idx="0">
            <a:schemeClr val="dk1"/>
          </a:fillRef>
          <a:effectRef idx="1">
            <a:schemeClr val="dk1"/>
          </a:effectRef>
          <a:fontRef idx="minor"/>
        </p:style>
      </p:sp>
    </p:spTree>
  </p:cSld>
  <mc:AlternateContent>
    <mc:Choice Requires="p14">
      <p:transition spd="slow" p14:dur="2000"/>
    </mc:Choice>
    <mc:Fallback>
      <p:transition spd="slow"/>
    </mc:Fallback>
  </mc:AlternateContent>
</p:sld>
</file>

<file path=ppt/slides/slide9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9" name="PlaceHolder 1"/>
          <p:cNvSpPr>
            <a:spLocks noGrp="1"/>
          </p:cNvSpPr>
          <p:nvPr>
            <p:ph type="ftr"/>
          </p:nvPr>
        </p:nvSpPr>
        <p:spPr>
          <a:xfrm>
            <a:off x="3686040" y="6459840"/>
            <a:ext cx="4822560" cy="364680"/>
          </a:xfrm>
          <a:prstGeom prst="rect">
            <a:avLst/>
          </a:prstGeom>
          <a:noFill/>
          <a:ln w="0">
            <a:noFill/>
          </a:ln>
        </p:spPr>
        <p:txBody>
          <a:bodyPr anchor="ctr">
            <a:noAutofit/>
          </a:bodyPr>
          <a:p>
            <a:endParaRPr b="0" lang="en-GB" sz="2400" spc="-1" strike="noStrike">
              <a:latin typeface="Times New Roman"/>
            </a:endParaRPr>
          </a:p>
        </p:txBody>
      </p:sp>
      <p:sp>
        <p:nvSpPr>
          <p:cNvPr id="620" name="PlaceHolder 2"/>
          <p:cNvSpPr>
            <a:spLocks noGrp="1"/>
          </p:cNvSpPr>
          <p:nvPr>
            <p:ph type="sldNum"/>
          </p:nvPr>
        </p:nvSpPr>
        <p:spPr>
          <a:xfrm>
            <a:off x="9900360" y="6459840"/>
            <a:ext cx="1311840" cy="364680"/>
          </a:xfrm>
          <a:prstGeom prst="rect">
            <a:avLst/>
          </a:prstGeom>
          <a:noFill/>
          <a:ln w="0">
            <a:noFill/>
          </a:ln>
        </p:spPr>
        <p:txBody>
          <a:bodyPr anchor="ctr">
            <a:noAutofit/>
          </a:bodyPr>
          <a:p>
            <a:pPr algn="r">
              <a:lnSpc>
                <a:spcPct val="100000"/>
              </a:lnSpc>
            </a:pPr>
            <a:fld id="{65AC4A04-0997-4ADF-AB82-FD234412A0A2}" type="slidenum">
              <a:rPr b="0" lang="en-AU" sz="1050" spc="-1" strike="noStrike">
                <a:solidFill>
                  <a:srgbClr val="ffffff"/>
                </a:solidFill>
                <a:latin typeface="Calibri"/>
              </a:rPr>
              <a:t>&lt;number&gt;</a:t>
            </a:fld>
            <a:endParaRPr b="0" lang="en-GB" sz="1050" spc="-1" strike="noStrike">
              <a:latin typeface="Times New Roman"/>
            </a:endParaRPr>
          </a:p>
        </p:txBody>
      </p:sp>
      <p:pic>
        <p:nvPicPr>
          <p:cNvPr id="621" name="Picture 3" descr=""/>
          <p:cNvPicPr/>
          <p:nvPr/>
        </p:nvPicPr>
        <p:blipFill>
          <a:blip r:embed="rId1"/>
          <a:stretch/>
        </p:blipFill>
        <p:spPr>
          <a:xfrm>
            <a:off x="635040" y="189360"/>
            <a:ext cx="4660560" cy="2392200"/>
          </a:xfrm>
          <a:prstGeom prst="rect">
            <a:avLst/>
          </a:prstGeom>
          <a:ln w="0">
            <a:noFill/>
          </a:ln>
        </p:spPr>
      </p:pic>
      <p:pic>
        <p:nvPicPr>
          <p:cNvPr id="622" name="Picture 4" descr=""/>
          <p:cNvPicPr/>
          <p:nvPr/>
        </p:nvPicPr>
        <p:blipFill>
          <a:blip r:embed="rId2"/>
          <a:stretch/>
        </p:blipFill>
        <p:spPr>
          <a:xfrm>
            <a:off x="6218280" y="642960"/>
            <a:ext cx="842760" cy="1255320"/>
          </a:xfrm>
          <a:prstGeom prst="rect">
            <a:avLst/>
          </a:prstGeom>
          <a:ln w="0">
            <a:noFill/>
          </a:ln>
        </p:spPr>
      </p:pic>
      <p:pic>
        <p:nvPicPr>
          <p:cNvPr id="623" name="Picture 5" descr=""/>
          <p:cNvPicPr/>
          <p:nvPr/>
        </p:nvPicPr>
        <p:blipFill>
          <a:blip r:embed="rId3"/>
          <a:stretch/>
        </p:blipFill>
        <p:spPr>
          <a:xfrm>
            <a:off x="635040" y="3176640"/>
            <a:ext cx="5289120" cy="2493720"/>
          </a:xfrm>
          <a:prstGeom prst="rect">
            <a:avLst/>
          </a:prstGeom>
          <a:ln w="0">
            <a:noFill/>
          </a:ln>
        </p:spPr>
      </p:pic>
      <p:pic>
        <p:nvPicPr>
          <p:cNvPr id="624" name="Picture 6" descr=""/>
          <p:cNvPicPr/>
          <p:nvPr/>
        </p:nvPicPr>
        <p:blipFill>
          <a:blip r:embed="rId4"/>
          <a:stretch/>
        </p:blipFill>
        <p:spPr>
          <a:xfrm>
            <a:off x="6218280" y="3611520"/>
            <a:ext cx="1248120" cy="1090080"/>
          </a:xfrm>
          <a:prstGeom prst="rect">
            <a:avLst/>
          </a:prstGeom>
          <a:ln w="0">
            <a:noFill/>
          </a:ln>
        </p:spPr>
      </p:pic>
      <p:sp>
        <p:nvSpPr>
          <p:cNvPr id="625" name="Straight Connector 7"/>
          <p:cNvSpPr/>
          <p:nvPr/>
        </p:nvSpPr>
        <p:spPr>
          <a:xfrm>
            <a:off x="4299120" y="520560"/>
            <a:ext cx="360" cy="1871280"/>
          </a:xfrm>
          <a:prstGeom prst="line">
            <a:avLst/>
          </a:prstGeom>
          <a:ln>
            <a:solidFill>
              <a:srgbClr val="000000"/>
            </a:solidFill>
            <a:round/>
          </a:ln>
        </p:spPr>
        <p:style>
          <a:lnRef idx="2">
            <a:schemeClr val="dk1"/>
          </a:lnRef>
          <a:fillRef idx="0">
            <a:schemeClr val="dk1"/>
          </a:fillRef>
          <a:effectRef idx="1">
            <a:schemeClr val="dk1"/>
          </a:effectRef>
          <a:fontRef idx="minor"/>
        </p:style>
      </p:sp>
      <p:sp>
        <p:nvSpPr>
          <p:cNvPr id="626" name="Straight Connector 8"/>
          <p:cNvSpPr/>
          <p:nvPr/>
        </p:nvSpPr>
        <p:spPr>
          <a:xfrm flipH="1">
            <a:off x="4724280" y="3390840"/>
            <a:ext cx="44640" cy="2133360"/>
          </a:xfrm>
          <a:prstGeom prst="line">
            <a:avLst/>
          </a:prstGeom>
          <a:ln>
            <a:solidFill>
              <a:srgbClr val="000000"/>
            </a:solidFill>
            <a:round/>
          </a:ln>
        </p:spPr>
        <p:style>
          <a:lnRef idx="2">
            <a:schemeClr val="dk1"/>
          </a:lnRef>
          <a:fillRef idx="0">
            <a:schemeClr val="dk1"/>
          </a:fillRef>
          <a:effectRef idx="1">
            <a:schemeClr val="dk1"/>
          </a:effectRef>
          <a:fontRef idx="minor"/>
        </p:style>
      </p:sp>
    </p:spTree>
  </p:cSld>
  <mc:AlternateContent>
    <mc:Choice Requires="p14">
      <p:transition spd="slow" p14:dur="2000"/>
    </mc:Choice>
    <mc:Fallback>
      <p:transition spd="slow"/>
    </mc:Fallback>
  </mc:AlternateContent>
</p:sld>
</file>

<file path=ppt/slides/slide9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27" name="PlaceHolder 1"/>
          <p:cNvSpPr>
            <a:spLocks noGrp="1"/>
          </p:cNvSpPr>
          <p:nvPr>
            <p:ph type="ftr"/>
          </p:nvPr>
        </p:nvSpPr>
        <p:spPr>
          <a:xfrm>
            <a:off x="3686040" y="6459840"/>
            <a:ext cx="4822560" cy="364680"/>
          </a:xfrm>
          <a:prstGeom prst="rect">
            <a:avLst/>
          </a:prstGeom>
          <a:noFill/>
          <a:ln w="0">
            <a:noFill/>
          </a:ln>
        </p:spPr>
        <p:txBody>
          <a:bodyPr anchor="ctr">
            <a:noAutofit/>
          </a:bodyPr>
          <a:p>
            <a:endParaRPr b="0" lang="en-GB" sz="2400" spc="-1" strike="noStrike">
              <a:latin typeface="Times New Roman"/>
            </a:endParaRPr>
          </a:p>
        </p:txBody>
      </p:sp>
      <p:sp>
        <p:nvSpPr>
          <p:cNvPr id="628" name="PlaceHolder 2"/>
          <p:cNvSpPr>
            <a:spLocks noGrp="1"/>
          </p:cNvSpPr>
          <p:nvPr>
            <p:ph type="sldNum"/>
          </p:nvPr>
        </p:nvSpPr>
        <p:spPr>
          <a:xfrm>
            <a:off x="9900360" y="6459840"/>
            <a:ext cx="1311840" cy="364680"/>
          </a:xfrm>
          <a:prstGeom prst="rect">
            <a:avLst/>
          </a:prstGeom>
          <a:noFill/>
          <a:ln w="0">
            <a:noFill/>
          </a:ln>
        </p:spPr>
        <p:txBody>
          <a:bodyPr anchor="ctr">
            <a:noAutofit/>
          </a:bodyPr>
          <a:p>
            <a:pPr algn="r">
              <a:lnSpc>
                <a:spcPct val="100000"/>
              </a:lnSpc>
            </a:pPr>
            <a:fld id="{6D4D32B6-6D9B-46A1-9208-25337B1FDC1F}" type="slidenum">
              <a:rPr b="0" lang="en-AU" sz="1050" spc="-1" strike="noStrike">
                <a:solidFill>
                  <a:srgbClr val="ffffff"/>
                </a:solidFill>
                <a:latin typeface="Calibri"/>
              </a:rPr>
              <a:t>&lt;number&gt;</a:t>
            </a:fld>
            <a:endParaRPr b="0" lang="en-GB" sz="1050" spc="-1" strike="noStrike">
              <a:latin typeface="Times New Roman"/>
            </a:endParaRPr>
          </a:p>
        </p:txBody>
      </p:sp>
      <p:pic>
        <p:nvPicPr>
          <p:cNvPr id="629" name="Picture 3" descr=""/>
          <p:cNvPicPr/>
          <p:nvPr/>
        </p:nvPicPr>
        <p:blipFill>
          <a:blip r:embed="rId1"/>
          <a:stretch/>
        </p:blipFill>
        <p:spPr>
          <a:xfrm>
            <a:off x="35640" y="254160"/>
            <a:ext cx="12155760" cy="2971440"/>
          </a:xfrm>
          <a:prstGeom prst="rect">
            <a:avLst/>
          </a:prstGeom>
          <a:ln w="0">
            <a:noFill/>
          </a:ln>
        </p:spPr>
      </p:pic>
      <p:pic>
        <p:nvPicPr>
          <p:cNvPr id="630" name="Picture 4" descr=""/>
          <p:cNvPicPr/>
          <p:nvPr/>
        </p:nvPicPr>
        <p:blipFill>
          <a:blip r:embed="rId2"/>
          <a:stretch/>
        </p:blipFill>
        <p:spPr>
          <a:xfrm>
            <a:off x="431640" y="3663360"/>
            <a:ext cx="9737280" cy="1467000"/>
          </a:xfrm>
          <a:prstGeom prst="rect">
            <a:avLst/>
          </a:prstGeom>
          <a:ln w="0">
            <a:noFill/>
          </a:ln>
        </p:spPr>
      </p:pic>
      <p:sp>
        <p:nvSpPr>
          <p:cNvPr id="631" name="Straight Connector 6"/>
          <p:cNvSpPr/>
          <p:nvPr/>
        </p:nvSpPr>
        <p:spPr>
          <a:xfrm>
            <a:off x="0" y="5130720"/>
            <a:ext cx="12191760" cy="63360"/>
          </a:xfrm>
          <a:prstGeom prst="line">
            <a:avLst/>
          </a:prstGeom>
          <a:ln>
            <a:solidFill>
              <a:srgbClr val="00b050"/>
            </a:solidFill>
            <a:round/>
          </a:ln>
        </p:spPr>
        <p:style>
          <a:lnRef idx="1">
            <a:schemeClr val="accent1"/>
          </a:lnRef>
          <a:fillRef idx="0">
            <a:schemeClr val="accent1"/>
          </a:fillRef>
          <a:effectRef idx="0">
            <a:schemeClr val="accent1"/>
          </a:effectRef>
          <a:fontRef idx="minor"/>
        </p:style>
      </p:sp>
    </p:spTree>
  </p:cSld>
  <mc:AlternateContent>
    <mc:Choice Requires="p14">
      <p:transition spd="slow" p14:dur="2000"/>
    </mc:Choice>
    <mc:Fallback>
      <p:transition spd="slow"/>
    </mc:Fallback>
  </mc:AlternateContent>
</p:sld>
</file>

<file path=ppt/slides/slide9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32" name="PlaceHolder 1"/>
          <p:cNvSpPr>
            <a:spLocks noGrp="1"/>
          </p:cNvSpPr>
          <p:nvPr>
            <p:ph type="ftr"/>
          </p:nvPr>
        </p:nvSpPr>
        <p:spPr>
          <a:xfrm>
            <a:off x="3686040" y="6459840"/>
            <a:ext cx="4822560" cy="364680"/>
          </a:xfrm>
          <a:prstGeom prst="rect">
            <a:avLst/>
          </a:prstGeom>
          <a:noFill/>
          <a:ln w="0">
            <a:noFill/>
          </a:ln>
        </p:spPr>
        <p:txBody>
          <a:bodyPr anchor="ctr">
            <a:noAutofit/>
          </a:bodyPr>
          <a:p>
            <a:endParaRPr b="0" lang="en-GB" sz="2400" spc="-1" strike="noStrike">
              <a:latin typeface="Times New Roman"/>
            </a:endParaRPr>
          </a:p>
        </p:txBody>
      </p:sp>
      <p:sp>
        <p:nvSpPr>
          <p:cNvPr id="633" name="PlaceHolder 2"/>
          <p:cNvSpPr>
            <a:spLocks noGrp="1"/>
          </p:cNvSpPr>
          <p:nvPr>
            <p:ph type="sldNum"/>
          </p:nvPr>
        </p:nvSpPr>
        <p:spPr>
          <a:xfrm>
            <a:off x="9900360" y="6459840"/>
            <a:ext cx="1311840" cy="364680"/>
          </a:xfrm>
          <a:prstGeom prst="rect">
            <a:avLst/>
          </a:prstGeom>
          <a:noFill/>
          <a:ln w="0">
            <a:noFill/>
          </a:ln>
        </p:spPr>
        <p:txBody>
          <a:bodyPr anchor="ctr">
            <a:noAutofit/>
          </a:bodyPr>
          <a:p>
            <a:pPr algn="r">
              <a:lnSpc>
                <a:spcPct val="100000"/>
              </a:lnSpc>
            </a:pPr>
            <a:fld id="{1E9A7D8C-9BF2-4E05-8392-A12B1AEF42F1}" type="slidenum">
              <a:rPr b="0" lang="en-AU" sz="1050" spc="-1" strike="noStrike">
                <a:solidFill>
                  <a:srgbClr val="ffffff"/>
                </a:solidFill>
                <a:latin typeface="Calibri"/>
              </a:rPr>
              <a:t>&lt;number&gt;</a:t>
            </a:fld>
            <a:endParaRPr b="0" lang="en-GB" sz="1050" spc="-1" strike="noStrike">
              <a:latin typeface="Times New Roman"/>
            </a:endParaRPr>
          </a:p>
        </p:txBody>
      </p:sp>
      <p:pic>
        <p:nvPicPr>
          <p:cNvPr id="634" name="Picture 3" descr=""/>
          <p:cNvPicPr/>
          <p:nvPr/>
        </p:nvPicPr>
        <p:blipFill>
          <a:blip r:embed="rId1"/>
          <a:stretch/>
        </p:blipFill>
        <p:spPr>
          <a:xfrm>
            <a:off x="711360" y="299520"/>
            <a:ext cx="4910760" cy="669240"/>
          </a:xfrm>
          <a:prstGeom prst="rect">
            <a:avLst/>
          </a:prstGeom>
          <a:ln w="0">
            <a:noFill/>
          </a:ln>
        </p:spPr>
      </p:pic>
      <p:pic>
        <p:nvPicPr>
          <p:cNvPr id="635" name="Picture 4" descr=""/>
          <p:cNvPicPr/>
          <p:nvPr/>
        </p:nvPicPr>
        <p:blipFill>
          <a:blip r:embed="rId2"/>
          <a:stretch/>
        </p:blipFill>
        <p:spPr>
          <a:xfrm>
            <a:off x="545760" y="1328040"/>
            <a:ext cx="10928880" cy="2119680"/>
          </a:xfrm>
          <a:prstGeom prst="rect">
            <a:avLst/>
          </a:prstGeom>
          <a:ln w="0">
            <a:noFill/>
          </a:ln>
        </p:spPr>
      </p:pic>
      <p:pic>
        <p:nvPicPr>
          <p:cNvPr id="636" name="Picture 5" descr=""/>
          <p:cNvPicPr/>
          <p:nvPr/>
        </p:nvPicPr>
        <p:blipFill>
          <a:blip r:embed="rId3"/>
          <a:stretch/>
        </p:blipFill>
        <p:spPr>
          <a:xfrm>
            <a:off x="545760" y="3987000"/>
            <a:ext cx="6881400" cy="1933200"/>
          </a:xfrm>
          <a:prstGeom prst="rect">
            <a:avLst/>
          </a:prstGeom>
          <a:ln w="0">
            <a:noFill/>
          </a:ln>
        </p:spPr>
      </p:pic>
    </p:spTree>
  </p:cSld>
  <mc:AlternateContent>
    <mc:Choice Requires="p14">
      <p:transition spd="slow" p14:dur="2000"/>
    </mc:Choice>
    <mc:Fallback>
      <p:transition spd="slow"/>
    </mc:Fallback>
  </mc:AlternateContent>
</p:sld>
</file>

<file path=ppt/slides/slide9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37" name="PlaceHolder 1"/>
          <p:cNvSpPr>
            <a:spLocks noGrp="1"/>
          </p:cNvSpPr>
          <p:nvPr>
            <p:ph type="ftr"/>
          </p:nvPr>
        </p:nvSpPr>
        <p:spPr>
          <a:xfrm>
            <a:off x="3686040" y="6459840"/>
            <a:ext cx="4822560" cy="364680"/>
          </a:xfrm>
          <a:prstGeom prst="rect">
            <a:avLst/>
          </a:prstGeom>
          <a:noFill/>
          <a:ln w="0">
            <a:noFill/>
          </a:ln>
        </p:spPr>
        <p:txBody>
          <a:bodyPr anchor="ctr">
            <a:noAutofit/>
          </a:bodyPr>
          <a:p>
            <a:endParaRPr b="0" lang="en-GB" sz="2400" spc="-1" strike="noStrike">
              <a:latin typeface="Times New Roman"/>
            </a:endParaRPr>
          </a:p>
        </p:txBody>
      </p:sp>
      <p:sp>
        <p:nvSpPr>
          <p:cNvPr id="638" name="PlaceHolder 2"/>
          <p:cNvSpPr>
            <a:spLocks noGrp="1"/>
          </p:cNvSpPr>
          <p:nvPr>
            <p:ph type="sldNum"/>
          </p:nvPr>
        </p:nvSpPr>
        <p:spPr>
          <a:xfrm>
            <a:off x="9900360" y="6459840"/>
            <a:ext cx="1311840" cy="364680"/>
          </a:xfrm>
          <a:prstGeom prst="rect">
            <a:avLst/>
          </a:prstGeom>
          <a:noFill/>
          <a:ln w="0">
            <a:noFill/>
          </a:ln>
        </p:spPr>
        <p:txBody>
          <a:bodyPr anchor="ctr">
            <a:noAutofit/>
          </a:bodyPr>
          <a:p>
            <a:pPr algn="r">
              <a:lnSpc>
                <a:spcPct val="100000"/>
              </a:lnSpc>
            </a:pPr>
            <a:fld id="{3952C062-47F5-46DB-8D1D-16E0706166FA}" type="slidenum">
              <a:rPr b="0" lang="en-AU" sz="1050" spc="-1" strike="noStrike">
                <a:solidFill>
                  <a:srgbClr val="ffffff"/>
                </a:solidFill>
                <a:latin typeface="Calibri"/>
              </a:rPr>
              <a:t>&lt;number&gt;</a:t>
            </a:fld>
            <a:endParaRPr b="0" lang="en-GB" sz="1050" spc="-1" strike="noStrike">
              <a:latin typeface="Times New Roman"/>
            </a:endParaRPr>
          </a:p>
        </p:txBody>
      </p:sp>
      <p:pic>
        <p:nvPicPr>
          <p:cNvPr id="639" name="Picture 3" descr=""/>
          <p:cNvPicPr/>
          <p:nvPr/>
        </p:nvPicPr>
        <p:blipFill>
          <a:blip r:embed="rId1"/>
          <a:stretch/>
        </p:blipFill>
        <p:spPr>
          <a:xfrm>
            <a:off x="549360" y="198000"/>
            <a:ext cx="3738240" cy="1741680"/>
          </a:xfrm>
          <a:prstGeom prst="rect">
            <a:avLst/>
          </a:prstGeom>
          <a:ln w="0">
            <a:noFill/>
          </a:ln>
        </p:spPr>
      </p:pic>
      <p:pic>
        <p:nvPicPr>
          <p:cNvPr id="640" name="Picture 4" descr=""/>
          <p:cNvPicPr/>
          <p:nvPr/>
        </p:nvPicPr>
        <p:blipFill>
          <a:blip r:embed="rId2"/>
          <a:stretch/>
        </p:blipFill>
        <p:spPr>
          <a:xfrm>
            <a:off x="549360" y="2057400"/>
            <a:ext cx="5340240" cy="2260080"/>
          </a:xfrm>
          <a:prstGeom prst="rect">
            <a:avLst/>
          </a:prstGeom>
          <a:ln w="0">
            <a:noFill/>
          </a:ln>
        </p:spPr>
      </p:pic>
      <p:pic>
        <p:nvPicPr>
          <p:cNvPr id="641" name="Picture 5" descr=""/>
          <p:cNvPicPr/>
          <p:nvPr/>
        </p:nvPicPr>
        <p:blipFill>
          <a:blip r:embed="rId3"/>
          <a:stretch/>
        </p:blipFill>
        <p:spPr>
          <a:xfrm>
            <a:off x="549360" y="4490640"/>
            <a:ext cx="4452480" cy="1796400"/>
          </a:xfrm>
          <a:prstGeom prst="rect">
            <a:avLst/>
          </a:prstGeom>
          <a:ln w="0">
            <a:noFill/>
          </a:ln>
        </p:spPr>
      </p:pic>
      <p:sp>
        <p:nvSpPr>
          <p:cNvPr id="642" name="Straight Connector 6"/>
          <p:cNvSpPr/>
          <p:nvPr/>
        </p:nvSpPr>
        <p:spPr>
          <a:xfrm>
            <a:off x="3117960" y="626400"/>
            <a:ext cx="0" cy="1313280"/>
          </a:xfrm>
          <a:prstGeom prst="line">
            <a:avLst/>
          </a:prstGeom>
          <a:ln>
            <a:solidFill>
              <a:srgbClr val="000000"/>
            </a:solidFill>
            <a:round/>
          </a:ln>
        </p:spPr>
        <p:style>
          <a:lnRef idx="2">
            <a:schemeClr val="dk1"/>
          </a:lnRef>
          <a:fillRef idx="0">
            <a:schemeClr val="dk1"/>
          </a:fillRef>
          <a:effectRef idx="1">
            <a:schemeClr val="dk1"/>
          </a:effectRef>
          <a:fontRef idx="minor"/>
        </p:style>
      </p:sp>
      <p:sp>
        <p:nvSpPr>
          <p:cNvPr id="643" name="Straight Connector 13"/>
          <p:cNvSpPr/>
          <p:nvPr/>
        </p:nvSpPr>
        <p:spPr>
          <a:xfrm>
            <a:off x="2901960" y="3004560"/>
            <a:ext cx="0" cy="1313280"/>
          </a:xfrm>
          <a:prstGeom prst="line">
            <a:avLst/>
          </a:prstGeom>
          <a:ln>
            <a:solidFill>
              <a:srgbClr val="000000"/>
            </a:solidFill>
            <a:round/>
          </a:ln>
        </p:spPr>
        <p:style>
          <a:lnRef idx="2">
            <a:schemeClr val="dk1"/>
          </a:lnRef>
          <a:fillRef idx="0">
            <a:schemeClr val="dk1"/>
          </a:fillRef>
          <a:effectRef idx="1">
            <a:schemeClr val="dk1"/>
          </a:effectRef>
          <a:fontRef idx="minor"/>
        </p:style>
      </p:sp>
      <p:sp>
        <p:nvSpPr>
          <p:cNvPr id="644" name="Straight Connector 14"/>
          <p:cNvSpPr/>
          <p:nvPr/>
        </p:nvSpPr>
        <p:spPr>
          <a:xfrm>
            <a:off x="2316960" y="5171400"/>
            <a:ext cx="0" cy="1115640"/>
          </a:xfrm>
          <a:prstGeom prst="line">
            <a:avLst/>
          </a:prstGeom>
          <a:ln>
            <a:solidFill>
              <a:srgbClr val="000000"/>
            </a:solidFill>
            <a:round/>
          </a:ln>
        </p:spPr>
        <p:style>
          <a:lnRef idx="2">
            <a:schemeClr val="dk1"/>
          </a:lnRef>
          <a:fillRef idx="0">
            <a:schemeClr val="dk1"/>
          </a:fillRef>
          <a:effectRef idx="1">
            <a:schemeClr val="dk1"/>
          </a:effectRef>
          <a:fontRef idx="minor"/>
        </p:style>
      </p:sp>
    </p:spTree>
  </p:cSld>
  <mc:AlternateContent>
    <mc:Choice Requires="p14">
      <p:transition spd="slow" p14:dur="2000"/>
    </mc:Choice>
    <mc:Fallback>
      <p:transition spd="slow"/>
    </mc:Fallback>
  </mc:AlternateContent>
</p:sld>
</file>

<file path=ppt/slides/slide9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45" name="PlaceHolder 1"/>
          <p:cNvSpPr>
            <a:spLocks noGrp="1"/>
          </p:cNvSpPr>
          <p:nvPr>
            <p:ph type="ftr"/>
          </p:nvPr>
        </p:nvSpPr>
        <p:spPr>
          <a:xfrm>
            <a:off x="3686040" y="6459840"/>
            <a:ext cx="4822560" cy="364680"/>
          </a:xfrm>
          <a:prstGeom prst="rect">
            <a:avLst/>
          </a:prstGeom>
          <a:noFill/>
          <a:ln w="0">
            <a:noFill/>
          </a:ln>
        </p:spPr>
        <p:txBody>
          <a:bodyPr anchor="ctr">
            <a:noAutofit/>
          </a:bodyPr>
          <a:p>
            <a:endParaRPr b="0" lang="en-GB" sz="2400" spc="-1" strike="noStrike">
              <a:latin typeface="Times New Roman"/>
            </a:endParaRPr>
          </a:p>
        </p:txBody>
      </p:sp>
      <p:sp>
        <p:nvSpPr>
          <p:cNvPr id="646" name="PlaceHolder 2"/>
          <p:cNvSpPr>
            <a:spLocks noGrp="1"/>
          </p:cNvSpPr>
          <p:nvPr>
            <p:ph type="sldNum"/>
          </p:nvPr>
        </p:nvSpPr>
        <p:spPr>
          <a:xfrm>
            <a:off x="9900360" y="6459840"/>
            <a:ext cx="1311840" cy="364680"/>
          </a:xfrm>
          <a:prstGeom prst="rect">
            <a:avLst/>
          </a:prstGeom>
          <a:noFill/>
          <a:ln w="0">
            <a:noFill/>
          </a:ln>
        </p:spPr>
        <p:txBody>
          <a:bodyPr anchor="ctr">
            <a:noAutofit/>
          </a:bodyPr>
          <a:p>
            <a:pPr algn="r">
              <a:lnSpc>
                <a:spcPct val="100000"/>
              </a:lnSpc>
            </a:pPr>
            <a:fld id="{49B35790-37AB-4E68-BEE4-4E7D7230BFC3}" type="slidenum">
              <a:rPr b="0" lang="en-AU" sz="1050" spc="-1" strike="noStrike">
                <a:solidFill>
                  <a:srgbClr val="ffffff"/>
                </a:solidFill>
                <a:latin typeface="Calibri"/>
              </a:rPr>
              <a:t>&lt;number&gt;</a:t>
            </a:fld>
            <a:endParaRPr b="0" lang="en-GB" sz="1050" spc="-1" strike="noStrike">
              <a:latin typeface="Times New Roman"/>
            </a:endParaRPr>
          </a:p>
        </p:txBody>
      </p:sp>
      <p:pic>
        <p:nvPicPr>
          <p:cNvPr id="647" name="Picture 3" descr=""/>
          <p:cNvPicPr/>
          <p:nvPr/>
        </p:nvPicPr>
        <p:blipFill>
          <a:blip r:embed="rId1"/>
          <a:stretch/>
        </p:blipFill>
        <p:spPr>
          <a:xfrm>
            <a:off x="406440" y="227520"/>
            <a:ext cx="4970160" cy="2188080"/>
          </a:xfrm>
          <a:prstGeom prst="rect">
            <a:avLst/>
          </a:prstGeom>
          <a:ln w="0">
            <a:noFill/>
          </a:ln>
        </p:spPr>
      </p:pic>
      <p:pic>
        <p:nvPicPr>
          <p:cNvPr id="648" name="Picture 4" descr=""/>
          <p:cNvPicPr/>
          <p:nvPr/>
        </p:nvPicPr>
        <p:blipFill>
          <a:blip r:embed="rId2"/>
          <a:stretch/>
        </p:blipFill>
        <p:spPr>
          <a:xfrm>
            <a:off x="476280" y="3048120"/>
            <a:ext cx="4830480" cy="2253960"/>
          </a:xfrm>
          <a:prstGeom prst="rect">
            <a:avLst/>
          </a:prstGeom>
          <a:ln w="0">
            <a:noFill/>
          </a:ln>
        </p:spPr>
      </p:pic>
      <p:sp>
        <p:nvSpPr>
          <p:cNvPr id="649" name="Straight Connector 5"/>
          <p:cNvSpPr/>
          <p:nvPr/>
        </p:nvSpPr>
        <p:spPr>
          <a:xfrm>
            <a:off x="2495520" y="1102680"/>
            <a:ext cx="0" cy="1313280"/>
          </a:xfrm>
          <a:prstGeom prst="line">
            <a:avLst/>
          </a:prstGeom>
          <a:ln>
            <a:solidFill>
              <a:srgbClr val="000000"/>
            </a:solidFill>
            <a:round/>
          </a:ln>
        </p:spPr>
        <p:style>
          <a:lnRef idx="2">
            <a:schemeClr val="dk1"/>
          </a:lnRef>
          <a:fillRef idx="0">
            <a:schemeClr val="dk1"/>
          </a:fillRef>
          <a:effectRef idx="1">
            <a:schemeClr val="dk1"/>
          </a:effectRef>
          <a:fontRef idx="minor"/>
        </p:style>
      </p:sp>
      <p:sp>
        <p:nvSpPr>
          <p:cNvPr id="650" name="Straight Connector 6"/>
          <p:cNvSpPr/>
          <p:nvPr/>
        </p:nvSpPr>
        <p:spPr>
          <a:xfrm>
            <a:off x="2610000" y="3999240"/>
            <a:ext cx="0" cy="1313640"/>
          </a:xfrm>
          <a:prstGeom prst="line">
            <a:avLst/>
          </a:prstGeom>
          <a:ln>
            <a:solidFill>
              <a:srgbClr val="000000"/>
            </a:solidFill>
            <a:round/>
          </a:ln>
        </p:spPr>
        <p:style>
          <a:lnRef idx="2">
            <a:schemeClr val="dk1"/>
          </a:lnRef>
          <a:fillRef idx="0">
            <a:schemeClr val="dk1"/>
          </a:fillRef>
          <a:effectRef idx="1">
            <a:schemeClr val="dk1"/>
          </a:effectRef>
          <a:fontRef idx="minor"/>
        </p:style>
      </p:sp>
    </p:spTree>
  </p:cSld>
  <mc:AlternateContent>
    <mc:Choice Requires="p14">
      <p:transition spd="slow" p14:dur="2000"/>
    </mc:Choice>
    <mc:Fallback>
      <p:transition spd="slow"/>
    </mc:Fallback>
  </mc:AlternateContent>
</p:sld>
</file>

<file path=ppt/slides/slide9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51" name="PlaceHolder 1"/>
          <p:cNvSpPr>
            <a:spLocks noGrp="1"/>
          </p:cNvSpPr>
          <p:nvPr>
            <p:ph type="ftr"/>
          </p:nvPr>
        </p:nvSpPr>
        <p:spPr>
          <a:xfrm>
            <a:off x="3686040" y="6459840"/>
            <a:ext cx="4822560" cy="364680"/>
          </a:xfrm>
          <a:prstGeom prst="rect">
            <a:avLst/>
          </a:prstGeom>
          <a:noFill/>
          <a:ln w="0">
            <a:noFill/>
          </a:ln>
        </p:spPr>
        <p:txBody>
          <a:bodyPr anchor="ctr">
            <a:noAutofit/>
          </a:bodyPr>
          <a:p>
            <a:endParaRPr b="0" lang="en-GB" sz="2400" spc="-1" strike="noStrike">
              <a:latin typeface="Times New Roman"/>
            </a:endParaRPr>
          </a:p>
        </p:txBody>
      </p:sp>
      <p:sp>
        <p:nvSpPr>
          <p:cNvPr id="652" name="PlaceHolder 2"/>
          <p:cNvSpPr>
            <a:spLocks noGrp="1"/>
          </p:cNvSpPr>
          <p:nvPr>
            <p:ph type="sldNum"/>
          </p:nvPr>
        </p:nvSpPr>
        <p:spPr>
          <a:xfrm>
            <a:off x="9900360" y="6459840"/>
            <a:ext cx="1311840" cy="364680"/>
          </a:xfrm>
          <a:prstGeom prst="rect">
            <a:avLst/>
          </a:prstGeom>
          <a:noFill/>
          <a:ln w="0">
            <a:noFill/>
          </a:ln>
        </p:spPr>
        <p:txBody>
          <a:bodyPr anchor="ctr">
            <a:noAutofit/>
          </a:bodyPr>
          <a:p>
            <a:pPr algn="r">
              <a:lnSpc>
                <a:spcPct val="100000"/>
              </a:lnSpc>
            </a:pPr>
            <a:fld id="{05C4AF73-EBC4-4EA9-8747-D40DAD97A9CF}" type="slidenum">
              <a:rPr b="0" lang="en-AU" sz="1050" spc="-1" strike="noStrike">
                <a:solidFill>
                  <a:srgbClr val="ffffff"/>
                </a:solidFill>
                <a:latin typeface="Calibri"/>
              </a:rPr>
              <a:t>&lt;number&gt;</a:t>
            </a:fld>
            <a:endParaRPr b="0" lang="en-GB" sz="1050" spc="-1" strike="noStrike">
              <a:latin typeface="Times New Roman"/>
            </a:endParaRPr>
          </a:p>
        </p:txBody>
      </p:sp>
      <p:pic>
        <p:nvPicPr>
          <p:cNvPr id="653" name="Picture 3" descr=""/>
          <p:cNvPicPr/>
          <p:nvPr/>
        </p:nvPicPr>
        <p:blipFill>
          <a:blip r:embed="rId1"/>
          <a:stretch/>
        </p:blipFill>
        <p:spPr>
          <a:xfrm>
            <a:off x="200520" y="343080"/>
            <a:ext cx="10627560" cy="934560"/>
          </a:xfrm>
          <a:prstGeom prst="rect">
            <a:avLst/>
          </a:prstGeom>
          <a:ln w="0">
            <a:noFill/>
          </a:ln>
        </p:spPr>
      </p:pic>
      <p:pic>
        <p:nvPicPr>
          <p:cNvPr id="654" name="Picture 4" descr=""/>
          <p:cNvPicPr/>
          <p:nvPr/>
        </p:nvPicPr>
        <p:blipFill>
          <a:blip r:embed="rId2"/>
          <a:stretch/>
        </p:blipFill>
        <p:spPr>
          <a:xfrm>
            <a:off x="200520" y="1278000"/>
            <a:ext cx="7228440" cy="4621320"/>
          </a:xfrm>
          <a:prstGeom prst="rect">
            <a:avLst/>
          </a:prstGeom>
          <a:ln w="0">
            <a:noFill/>
          </a:ln>
        </p:spPr>
      </p:pic>
      <p:sp>
        <p:nvSpPr>
          <p:cNvPr id="655" name="Straight Connector 5"/>
          <p:cNvSpPr/>
          <p:nvPr/>
        </p:nvSpPr>
        <p:spPr>
          <a:xfrm>
            <a:off x="3079800" y="1388160"/>
            <a:ext cx="0" cy="1313640"/>
          </a:xfrm>
          <a:prstGeom prst="line">
            <a:avLst/>
          </a:prstGeom>
          <a:ln>
            <a:solidFill>
              <a:srgbClr val="000000"/>
            </a:solidFill>
            <a:round/>
          </a:ln>
        </p:spPr>
        <p:style>
          <a:lnRef idx="2">
            <a:schemeClr val="dk1"/>
          </a:lnRef>
          <a:fillRef idx="0">
            <a:schemeClr val="dk1"/>
          </a:fillRef>
          <a:effectRef idx="1">
            <a:schemeClr val="dk1"/>
          </a:effectRef>
          <a:fontRef idx="minor"/>
        </p:style>
      </p:sp>
      <p:sp>
        <p:nvSpPr>
          <p:cNvPr id="656" name="Straight Connector 6"/>
          <p:cNvSpPr/>
          <p:nvPr/>
        </p:nvSpPr>
        <p:spPr>
          <a:xfrm>
            <a:off x="3079800" y="2987280"/>
            <a:ext cx="0" cy="1313280"/>
          </a:xfrm>
          <a:prstGeom prst="line">
            <a:avLst/>
          </a:prstGeom>
          <a:ln>
            <a:solidFill>
              <a:srgbClr val="000000"/>
            </a:solidFill>
            <a:round/>
          </a:ln>
        </p:spPr>
        <p:style>
          <a:lnRef idx="2">
            <a:schemeClr val="dk1"/>
          </a:lnRef>
          <a:fillRef idx="0">
            <a:schemeClr val="dk1"/>
          </a:fillRef>
          <a:effectRef idx="1">
            <a:schemeClr val="dk1"/>
          </a:effectRef>
          <a:fontRef idx="minor"/>
        </p:style>
      </p:sp>
      <p:sp>
        <p:nvSpPr>
          <p:cNvPr id="657" name="Straight Connector 7"/>
          <p:cNvSpPr/>
          <p:nvPr/>
        </p:nvSpPr>
        <p:spPr>
          <a:xfrm>
            <a:off x="3079800" y="4586040"/>
            <a:ext cx="0" cy="1313280"/>
          </a:xfrm>
          <a:prstGeom prst="line">
            <a:avLst/>
          </a:prstGeom>
          <a:ln>
            <a:solidFill>
              <a:srgbClr val="000000"/>
            </a:solidFill>
            <a:round/>
          </a:ln>
        </p:spPr>
        <p:style>
          <a:lnRef idx="2">
            <a:schemeClr val="dk1"/>
          </a:lnRef>
          <a:fillRef idx="0">
            <a:schemeClr val="dk1"/>
          </a:fillRef>
          <a:effectRef idx="1">
            <a:schemeClr val="dk1"/>
          </a:effectRef>
          <a:fontRef idx="minor"/>
        </p:style>
      </p:sp>
    </p:spTree>
  </p:cSld>
  <mc:AlternateContent>
    <mc:Choice Requires="p14">
      <p:transition spd="slow" p14:dur="2000"/>
    </mc:Choice>
    <mc:Fallback>
      <p:transition spd="slow"/>
    </mc:Fallback>
  </mc:AlternateContent>
</p:sld>
</file>

<file path=ppt/slides/slide9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58" name="PlaceHolder 1"/>
          <p:cNvSpPr>
            <a:spLocks noGrp="1"/>
          </p:cNvSpPr>
          <p:nvPr>
            <p:ph type="ftr"/>
          </p:nvPr>
        </p:nvSpPr>
        <p:spPr>
          <a:xfrm>
            <a:off x="3686040" y="6459840"/>
            <a:ext cx="4822560" cy="364680"/>
          </a:xfrm>
          <a:prstGeom prst="rect">
            <a:avLst/>
          </a:prstGeom>
          <a:noFill/>
          <a:ln w="0">
            <a:noFill/>
          </a:ln>
        </p:spPr>
        <p:txBody>
          <a:bodyPr anchor="ctr">
            <a:noAutofit/>
          </a:bodyPr>
          <a:p>
            <a:endParaRPr b="0" lang="en-GB" sz="2400" spc="-1" strike="noStrike">
              <a:latin typeface="Times New Roman"/>
            </a:endParaRPr>
          </a:p>
        </p:txBody>
      </p:sp>
      <p:sp>
        <p:nvSpPr>
          <p:cNvPr id="659" name="PlaceHolder 2"/>
          <p:cNvSpPr>
            <a:spLocks noGrp="1"/>
          </p:cNvSpPr>
          <p:nvPr>
            <p:ph type="sldNum"/>
          </p:nvPr>
        </p:nvSpPr>
        <p:spPr>
          <a:xfrm>
            <a:off x="9900360" y="6459840"/>
            <a:ext cx="1311840" cy="364680"/>
          </a:xfrm>
          <a:prstGeom prst="rect">
            <a:avLst/>
          </a:prstGeom>
          <a:noFill/>
          <a:ln w="0">
            <a:noFill/>
          </a:ln>
        </p:spPr>
        <p:txBody>
          <a:bodyPr anchor="ctr">
            <a:noAutofit/>
          </a:bodyPr>
          <a:p>
            <a:pPr algn="r">
              <a:lnSpc>
                <a:spcPct val="100000"/>
              </a:lnSpc>
            </a:pPr>
            <a:fld id="{242E8251-2490-4A90-8158-E42F51C1D508}" type="slidenum">
              <a:rPr b="0" lang="en-AU" sz="1050" spc="-1" strike="noStrike">
                <a:solidFill>
                  <a:srgbClr val="ffffff"/>
                </a:solidFill>
                <a:latin typeface="Calibri"/>
              </a:rPr>
              <a:t>&lt;number&gt;</a:t>
            </a:fld>
            <a:endParaRPr b="0" lang="en-GB" sz="1050" spc="-1" strike="noStrike">
              <a:latin typeface="Times New Roman"/>
            </a:endParaRPr>
          </a:p>
        </p:txBody>
      </p:sp>
      <p:pic>
        <p:nvPicPr>
          <p:cNvPr id="660" name="Picture 3" descr=""/>
          <p:cNvPicPr/>
          <p:nvPr/>
        </p:nvPicPr>
        <p:blipFill>
          <a:blip r:embed="rId1"/>
          <a:stretch/>
        </p:blipFill>
        <p:spPr>
          <a:xfrm>
            <a:off x="339840" y="228600"/>
            <a:ext cx="10881360" cy="2184120"/>
          </a:xfrm>
          <a:prstGeom prst="rect">
            <a:avLst/>
          </a:prstGeom>
          <a:ln w="0">
            <a:noFill/>
          </a:ln>
        </p:spPr>
      </p:pic>
      <p:sp>
        <p:nvSpPr>
          <p:cNvPr id="661" name="Rectangle 4"/>
          <p:cNvSpPr/>
          <p:nvPr/>
        </p:nvSpPr>
        <p:spPr>
          <a:xfrm>
            <a:off x="9410760" y="1422360"/>
            <a:ext cx="806040" cy="788760"/>
          </a:xfrm>
          <a:prstGeom prst="rect">
            <a:avLst/>
          </a:prstGeom>
          <a:solidFill>
            <a:schemeClr val="bg1"/>
          </a:solidFill>
          <a:ln>
            <a:solidFill>
              <a:srgbClr val="ffffff"/>
            </a:solidFill>
            <a:round/>
          </a:ln>
        </p:spPr>
        <p:style>
          <a:lnRef idx="2">
            <a:schemeClr val="accent1">
              <a:shade val="50000"/>
            </a:schemeClr>
          </a:lnRef>
          <a:fillRef idx="1">
            <a:schemeClr val="accent1"/>
          </a:fillRef>
          <a:effectRef idx="0">
            <a:schemeClr val="accent1"/>
          </a:effectRef>
          <a:fontRef idx="minor"/>
        </p:style>
      </p:sp>
      <p:sp>
        <p:nvSpPr>
          <p:cNvPr id="662" name="Straight Connector 5"/>
          <p:cNvSpPr/>
          <p:nvPr/>
        </p:nvSpPr>
        <p:spPr>
          <a:xfrm>
            <a:off x="1440" y="2616120"/>
            <a:ext cx="12190320" cy="50760"/>
          </a:xfrm>
          <a:prstGeom prst="line">
            <a:avLst/>
          </a:prstGeom>
          <a:ln>
            <a:solidFill>
              <a:srgbClr val="00b050"/>
            </a:solidFill>
            <a:round/>
          </a:ln>
        </p:spPr>
        <p:style>
          <a:lnRef idx="1">
            <a:schemeClr val="accent1"/>
          </a:lnRef>
          <a:fillRef idx="0">
            <a:schemeClr val="accent1"/>
          </a:fillRef>
          <a:effectRef idx="0">
            <a:schemeClr val="accent1"/>
          </a:effectRef>
          <a:fontRef idx="minor"/>
        </p:style>
      </p:sp>
      <p:sp>
        <p:nvSpPr>
          <p:cNvPr id="663" name="Rectangle 6"/>
          <p:cNvSpPr/>
          <p:nvPr/>
        </p:nvSpPr>
        <p:spPr>
          <a:xfrm>
            <a:off x="10426680" y="1689120"/>
            <a:ext cx="794520" cy="723600"/>
          </a:xfrm>
          <a:prstGeom prst="rect">
            <a:avLst/>
          </a:prstGeom>
          <a:solidFill>
            <a:schemeClr val="bg1"/>
          </a:solidFill>
          <a:ln>
            <a:solidFill>
              <a:srgbClr val="ffffff"/>
            </a:solidFill>
            <a:round/>
          </a:ln>
        </p:spPr>
        <p:style>
          <a:lnRef idx="2">
            <a:schemeClr val="accent1">
              <a:shade val="50000"/>
            </a:schemeClr>
          </a:lnRef>
          <a:fillRef idx="1">
            <a:schemeClr val="accent1"/>
          </a:fillRef>
          <a:effectRef idx="0">
            <a:schemeClr val="accent1"/>
          </a:effectRef>
          <a:fontRef idx="minor"/>
        </p:style>
      </p:sp>
    </p:spTree>
  </p:cSld>
  <mc:AlternateContent>
    <mc:Choice Requires="p14">
      <p:transition spd="slow" p14:dur="2000"/>
    </mc:Choice>
    <mc:Fallback>
      <p:transition spd="slow"/>
    </mc:Fallback>
  </mc:AlternateContent>
</p:sld>
</file>

<file path=ppt/slides/slide9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64" name="PlaceHolder 1"/>
          <p:cNvSpPr>
            <a:spLocks noGrp="1"/>
          </p:cNvSpPr>
          <p:nvPr>
            <p:ph type="ftr"/>
          </p:nvPr>
        </p:nvSpPr>
        <p:spPr>
          <a:xfrm>
            <a:off x="3686040" y="6459840"/>
            <a:ext cx="4822560" cy="364680"/>
          </a:xfrm>
          <a:prstGeom prst="rect">
            <a:avLst/>
          </a:prstGeom>
          <a:noFill/>
          <a:ln w="0">
            <a:noFill/>
          </a:ln>
        </p:spPr>
        <p:txBody>
          <a:bodyPr anchor="ctr">
            <a:noAutofit/>
          </a:bodyPr>
          <a:p>
            <a:endParaRPr b="0" lang="en-GB" sz="2400" spc="-1" strike="noStrike">
              <a:latin typeface="Times New Roman"/>
            </a:endParaRPr>
          </a:p>
        </p:txBody>
      </p:sp>
      <p:sp>
        <p:nvSpPr>
          <p:cNvPr id="665" name="PlaceHolder 2"/>
          <p:cNvSpPr>
            <a:spLocks noGrp="1"/>
          </p:cNvSpPr>
          <p:nvPr>
            <p:ph type="sldNum"/>
          </p:nvPr>
        </p:nvSpPr>
        <p:spPr>
          <a:xfrm>
            <a:off x="9900360" y="6459840"/>
            <a:ext cx="1311840" cy="364680"/>
          </a:xfrm>
          <a:prstGeom prst="rect">
            <a:avLst/>
          </a:prstGeom>
          <a:noFill/>
          <a:ln w="0">
            <a:noFill/>
          </a:ln>
        </p:spPr>
        <p:txBody>
          <a:bodyPr anchor="ctr">
            <a:noAutofit/>
          </a:bodyPr>
          <a:p>
            <a:pPr algn="r">
              <a:lnSpc>
                <a:spcPct val="100000"/>
              </a:lnSpc>
            </a:pPr>
            <a:fld id="{FFF4C3E3-5825-456E-A621-08C162877D3E}" type="slidenum">
              <a:rPr b="0" lang="en-AU" sz="1050" spc="-1" strike="noStrike">
                <a:solidFill>
                  <a:srgbClr val="ffffff"/>
                </a:solidFill>
                <a:latin typeface="Calibri"/>
              </a:rPr>
              <a:t>&lt;number&gt;</a:t>
            </a:fld>
            <a:endParaRPr b="0" lang="en-GB" sz="1050" spc="-1" strike="noStrike">
              <a:latin typeface="Times New Roman"/>
            </a:endParaRPr>
          </a:p>
        </p:txBody>
      </p:sp>
      <p:pic>
        <p:nvPicPr>
          <p:cNvPr id="666" name="Picture 3" descr=""/>
          <p:cNvPicPr/>
          <p:nvPr/>
        </p:nvPicPr>
        <p:blipFill>
          <a:blip r:embed="rId1"/>
          <a:stretch/>
        </p:blipFill>
        <p:spPr>
          <a:xfrm>
            <a:off x="346320" y="648720"/>
            <a:ext cx="9388800" cy="2601000"/>
          </a:xfrm>
          <a:prstGeom prst="rect">
            <a:avLst/>
          </a:prstGeom>
          <a:ln w="0">
            <a:noFill/>
          </a:ln>
        </p:spPr>
      </p:pic>
      <p:pic>
        <p:nvPicPr>
          <p:cNvPr id="667" name="Picture 4" descr=""/>
          <p:cNvPicPr/>
          <p:nvPr/>
        </p:nvPicPr>
        <p:blipFill>
          <a:blip r:embed="rId2"/>
          <a:stretch/>
        </p:blipFill>
        <p:spPr>
          <a:xfrm>
            <a:off x="599400" y="3366000"/>
            <a:ext cx="6985440" cy="2519280"/>
          </a:xfrm>
          <a:prstGeom prst="rect">
            <a:avLst/>
          </a:prstGeom>
          <a:ln w="0">
            <a:noFill/>
          </a:ln>
        </p:spPr>
      </p:pic>
      <p:sp>
        <p:nvSpPr>
          <p:cNvPr id="668" name="Straight Connector 6"/>
          <p:cNvSpPr/>
          <p:nvPr/>
        </p:nvSpPr>
        <p:spPr>
          <a:xfrm>
            <a:off x="6097320" y="3812040"/>
            <a:ext cx="360" cy="1957680"/>
          </a:xfrm>
          <a:prstGeom prst="line">
            <a:avLst/>
          </a:prstGeom>
          <a:ln>
            <a:solidFill>
              <a:srgbClr val="000000"/>
            </a:solidFill>
            <a:round/>
          </a:ln>
        </p:spPr>
        <p:style>
          <a:lnRef idx="2">
            <a:schemeClr val="dk1"/>
          </a:lnRef>
          <a:fillRef idx="0">
            <a:schemeClr val="dk1"/>
          </a:fillRef>
          <a:effectRef idx="1">
            <a:schemeClr val="dk1"/>
          </a:effectRef>
          <a:fontRef idx="minor"/>
        </p:style>
      </p:sp>
      <p:sp>
        <p:nvSpPr>
          <p:cNvPr id="669" name="TextBox 5"/>
          <p:cNvSpPr/>
          <p:nvPr/>
        </p:nvSpPr>
        <p:spPr>
          <a:xfrm>
            <a:off x="346320" y="138600"/>
            <a:ext cx="1434600" cy="94284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1" lang="en-US" sz="2800" spc="-1" strike="noStrike" u="sng">
                <a:solidFill>
                  <a:srgbClr val="00b050"/>
                </a:solidFill>
                <a:uFillTx/>
                <a:latin typeface="Calibri"/>
              </a:rPr>
              <a:t>Problem</a:t>
            </a:r>
            <a:endParaRPr b="0" lang="en-GB" sz="2800" spc="-1" strike="noStrike">
              <a:latin typeface="Arial"/>
            </a:endParaRPr>
          </a:p>
        </p:txBody>
      </p:sp>
    </p:spTree>
  </p:cSld>
  <mc:AlternateContent>
    <mc:Choice Requires="p14">
      <p:transition spd="slow" p14:dur="2000"/>
    </mc:Choice>
    <mc:Fallback>
      <p:transition spd="slow"/>
    </mc:Fallback>
  </mc:AlternateContent>
</p:sld>
</file>

<file path=ppt/slides/slide9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70" name="PlaceHolder 1"/>
          <p:cNvSpPr>
            <a:spLocks noGrp="1"/>
          </p:cNvSpPr>
          <p:nvPr>
            <p:ph type="ftr"/>
          </p:nvPr>
        </p:nvSpPr>
        <p:spPr>
          <a:xfrm>
            <a:off x="3686040" y="6459840"/>
            <a:ext cx="4822560" cy="364680"/>
          </a:xfrm>
          <a:prstGeom prst="rect">
            <a:avLst/>
          </a:prstGeom>
          <a:noFill/>
          <a:ln w="0">
            <a:noFill/>
          </a:ln>
        </p:spPr>
        <p:txBody>
          <a:bodyPr anchor="ctr">
            <a:noAutofit/>
          </a:bodyPr>
          <a:p>
            <a:endParaRPr b="0" lang="en-GB" sz="2400" spc="-1" strike="noStrike">
              <a:latin typeface="Times New Roman"/>
            </a:endParaRPr>
          </a:p>
        </p:txBody>
      </p:sp>
      <p:sp>
        <p:nvSpPr>
          <p:cNvPr id="671" name="PlaceHolder 2"/>
          <p:cNvSpPr>
            <a:spLocks noGrp="1"/>
          </p:cNvSpPr>
          <p:nvPr>
            <p:ph type="sldNum"/>
          </p:nvPr>
        </p:nvSpPr>
        <p:spPr>
          <a:xfrm>
            <a:off x="9900360" y="6459840"/>
            <a:ext cx="1311840" cy="364680"/>
          </a:xfrm>
          <a:prstGeom prst="rect">
            <a:avLst/>
          </a:prstGeom>
          <a:noFill/>
          <a:ln w="0">
            <a:noFill/>
          </a:ln>
        </p:spPr>
        <p:txBody>
          <a:bodyPr anchor="ctr">
            <a:noAutofit/>
          </a:bodyPr>
          <a:p>
            <a:pPr algn="r">
              <a:lnSpc>
                <a:spcPct val="100000"/>
              </a:lnSpc>
            </a:pPr>
            <a:fld id="{37B7A0D0-8A69-4627-9F82-1C724383179F}" type="slidenum">
              <a:rPr b="0" lang="en-AU" sz="1050" spc="-1" strike="noStrike">
                <a:solidFill>
                  <a:srgbClr val="ffffff"/>
                </a:solidFill>
                <a:latin typeface="Calibri"/>
              </a:rPr>
              <a:t>&lt;number&gt;</a:t>
            </a:fld>
            <a:endParaRPr b="0" lang="en-GB" sz="1050" spc="-1" strike="noStrike">
              <a:latin typeface="Times New Roman"/>
            </a:endParaRPr>
          </a:p>
        </p:txBody>
      </p:sp>
      <p:pic>
        <p:nvPicPr>
          <p:cNvPr id="672" name="Picture 3" descr=""/>
          <p:cNvPicPr/>
          <p:nvPr/>
        </p:nvPicPr>
        <p:blipFill>
          <a:blip r:embed="rId1"/>
          <a:stretch/>
        </p:blipFill>
        <p:spPr>
          <a:xfrm>
            <a:off x="735120" y="744840"/>
            <a:ext cx="6795000" cy="2669400"/>
          </a:xfrm>
          <a:prstGeom prst="rect">
            <a:avLst/>
          </a:prstGeom>
          <a:ln w="0">
            <a:noFill/>
          </a:ln>
        </p:spPr>
      </p:pic>
      <p:sp>
        <p:nvSpPr>
          <p:cNvPr id="673" name="Straight Connector 5"/>
          <p:cNvSpPr/>
          <p:nvPr/>
        </p:nvSpPr>
        <p:spPr>
          <a:xfrm flipH="1">
            <a:off x="6517080" y="1113120"/>
            <a:ext cx="25920" cy="2138040"/>
          </a:xfrm>
          <a:prstGeom prst="line">
            <a:avLst/>
          </a:prstGeom>
          <a:ln>
            <a:solidFill>
              <a:srgbClr val="000000"/>
            </a:solidFill>
            <a:round/>
          </a:ln>
        </p:spPr>
        <p:style>
          <a:lnRef idx="2">
            <a:schemeClr val="dk1"/>
          </a:lnRef>
          <a:fillRef idx="0">
            <a:schemeClr val="dk1"/>
          </a:fillRef>
          <a:effectRef idx="1">
            <a:schemeClr val="dk1"/>
          </a:effectRef>
          <a:fontRef idx="minor"/>
        </p:style>
      </p:sp>
      <p:pic>
        <p:nvPicPr>
          <p:cNvPr id="674" name="Picture 9" descr=""/>
          <p:cNvPicPr/>
          <p:nvPr/>
        </p:nvPicPr>
        <p:blipFill>
          <a:blip r:embed="rId2"/>
          <a:stretch/>
        </p:blipFill>
        <p:spPr>
          <a:xfrm>
            <a:off x="1094040" y="3969720"/>
            <a:ext cx="7728840" cy="1982520"/>
          </a:xfrm>
          <a:prstGeom prst="rect">
            <a:avLst/>
          </a:prstGeom>
          <a:ln w="0">
            <a:noFill/>
          </a:ln>
        </p:spPr>
      </p:pic>
      <p:sp>
        <p:nvSpPr>
          <p:cNvPr id="675" name="TextBox 4"/>
          <p:cNvSpPr/>
          <p:nvPr/>
        </p:nvSpPr>
        <p:spPr>
          <a:xfrm>
            <a:off x="888840" y="282600"/>
            <a:ext cx="8356320" cy="8218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2400" spc="-1" strike="noStrike">
                <a:solidFill>
                  <a:srgbClr val="000000"/>
                </a:solidFill>
                <a:latin typeface="Calibri"/>
              </a:rPr>
              <a:t>If we reduced the augmented matrix to reduce echelon form we have</a:t>
            </a:r>
            <a:endParaRPr b="0" lang="en-GB" sz="2400" spc="-1" strike="noStrike">
              <a:latin typeface="Aria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6b9f25"/>
      </a:hlink>
      <a:folHlink>
        <a:srgbClr val="b26b0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Organic</Template>
  <TotalTime>60120</TotalTime>
  <Application>LibreOffice/7.2.4.1$Linux_X86_64 LibreOffice_project/b8e68b5bf61ce56d972a163ea31a18aecdcd64cd</Application>
  <AppVersion>15.0000</AppVersion>
  <Words>1404</Words>
  <Paragraphs>575</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2017-11-23T06:01:10Z</dcterms:created>
  <dc:creator>Osama Sohrab</dc:creator>
  <dc:description/>
  <dc:language>en-GB</dc:language>
  <cp:lastModifiedBy/>
  <dcterms:modified xsi:type="dcterms:W3CDTF">2022-01-16T16:53:01Z</dcterms:modified>
  <cp:revision>1374</cp:revision>
  <dc:subject/>
  <dc:title>Linear Algebra</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otes">
    <vt:i4>1</vt:i4>
  </property>
  <property fmtid="{D5CDD505-2E9C-101B-9397-08002B2CF9AE}" pid="3" name="PresentationFormat">
    <vt:lpwstr>Widescreen</vt:lpwstr>
  </property>
  <property fmtid="{D5CDD505-2E9C-101B-9397-08002B2CF9AE}" pid="4" name="Slides">
    <vt:i4>387</vt:i4>
  </property>
</Properties>
</file>